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xls" ContentType="application/vnd.ms-exce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756" r:id="rId2"/>
  </p:sldMasterIdLst>
  <p:notesMasterIdLst>
    <p:notesMasterId r:id="rId25"/>
  </p:notesMasterIdLst>
  <p:sldIdLst>
    <p:sldId id="256" r:id="rId3"/>
    <p:sldId id="336" r:id="rId4"/>
    <p:sldId id="337" r:id="rId5"/>
    <p:sldId id="338" r:id="rId6"/>
    <p:sldId id="339" r:id="rId7"/>
    <p:sldId id="340" r:id="rId8"/>
    <p:sldId id="341" r:id="rId9"/>
    <p:sldId id="342" r:id="rId10"/>
    <p:sldId id="343" r:id="rId11"/>
    <p:sldId id="344" r:id="rId12"/>
    <p:sldId id="345" r:id="rId13"/>
    <p:sldId id="346" r:id="rId14"/>
    <p:sldId id="347" r:id="rId15"/>
    <p:sldId id="348" r:id="rId16"/>
    <p:sldId id="349" r:id="rId17"/>
    <p:sldId id="350" r:id="rId18"/>
    <p:sldId id="351" r:id="rId19"/>
    <p:sldId id="352" r:id="rId20"/>
    <p:sldId id="353" r:id="rId21"/>
    <p:sldId id="354" r:id="rId22"/>
    <p:sldId id="355" r:id="rId23"/>
    <p:sldId id="270" r:id="rId24"/>
  </p:sldIdLst>
  <p:sldSz cx="9144000" cy="6858000" type="screen4x3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SimSun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SimSun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SimSun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SimSun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SimSun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SimSun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SimSun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SimSun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SimSun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CC"/>
    <a:srgbClr val="006600"/>
    <a:srgbClr val="333333"/>
    <a:srgbClr val="B2B2B2"/>
    <a:srgbClr val="FFCCFF"/>
    <a:srgbClr val="99FF99"/>
    <a:srgbClr val="FFCCCC"/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1350" y="-114"/>
      </p:cViewPr>
      <p:guideLst>
        <p:guide orient="horz" pos="4289"/>
        <p:guide pos="5472"/>
        <p:guide pos="2925"/>
        <p:guide pos="29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26675" cy="7372667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Header Placeholder 1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Date Placeholder 2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5F12BC0-F9E5-40E3-B0EA-BA57524A3C00}" type="datetimeFigureOut">
              <a:rPr lang="en-US"/>
              <a:pPr>
                <a:defRPr/>
              </a:pPr>
              <a:t>6/12/2016</a:t>
            </a:fld>
            <a:endParaRPr lang="en-US"/>
          </a:p>
        </p:txBody>
      </p:sp>
      <p:sp>
        <p:nvSpPr>
          <p:cNvPr id="35844" name="Slide Image Placeholder 3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3077" name="Notes Placeholder 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Footer Placeholder 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Slide Number Placeholder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20C90E91-D012-41D6-A1D6-1331348E80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SimSun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SimSun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SimSun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SimSun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SimSun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652432-DB67-4F03-8D97-0997224FB844}" type="slidenum">
              <a:rPr lang="fr-FR"/>
              <a:pPr/>
              <a:t>3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88E2872-045C-44E6-AFC7-298BDBB2F7B4}" type="slidenum">
              <a:rPr lang="fr-FR"/>
              <a:pPr/>
              <a:t>6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A7E780-E7CF-40F4-ADF7-B689D9471999}" type="slidenum">
              <a:rPr lang="en-US"/>
              <a:pPr/>
              <a:t>16</a:t>
            </a:fld>
            <a:endParaRPr lang="en-US"/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*Communication key to furthering growth of members and development of knowledge base</a:t>
            </a:r>
          </a:p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Rectangle 5"/>
          <p:cNvSpPr>
            <a:spLocks noGrp="1" noChangeArrowheads="1"/>
          </p:cNvSpPr>
          <p:nvPr userDrawn="1"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 userDrawn="1"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BF691D-E556-43DF-A3E3-49FB37F4FD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Rectangle 5"/>
          <p:cNvSpPr>
            <a:spLocks noGrp="1" noChangeArrowheads="1"/>
          </p:cNvSpPr>
          <p:nvPr userDrawn="1"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 userDrawn="1"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3F50D-1C38-4C1A-A880-072B160287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0513" y="190500"/>
            <a:ext cx="2057400" cy="59594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190500"/>
            <a:ext cx="6019800" cy="59594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Rectangle 5"/>
          <p:cNvSpPr>
            <a:spLocks noGrp="1" noChangeArrowheads="1"/>
          </p:cNvSpPr>
          <p:nvPr userDrawn="1"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 userDrawn="1"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D6C81A-6FDE-4EF7-9487-C54C2E7292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4075" y="190500"/>
            <a:ext cx="6562725" cy="5826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68313" y="1196975"/>
            <a:ext cx="8229600" cy="4953000"/>
          </a:xfrm>
        </p:spPr>
        <p:txBody>
          <a:bodyPr/>
          <a:lstStyle/>
          <a:p>
            <a:pPr lvl="0"/>
            <a:endParaRPr lang="id-ID" noProof="0" smtClean="0"/>
          </a:p>
        </p:txBody>
      </p:sp>
      <p:sp>
        <p:nvSpPr>
          <p:cNvPr id="4" name="Rectangle 5"/>
          <p:cNvSpPr>
            <a:spLocks noGrp="1" noChangeArrowheads="1"/>
          </p:cNvSpPr>
          <p:nvPr userDrawn="1"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 userDrawn="1"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C35B63-E387-47FF-BD88-84E34190EE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D83F53-889A-48A7-89A9-AC256C3DC1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A0BF78-63DF-4638-8B13-777477F100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9F8DFF-3B5B-442D-B6BB-F26B463CC8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196975"/>
            <a:ext cx="40386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9313" y="1196975"/>
            <a:ext cx="40386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D3DD1F-9989-4307-B514-3E6F6F661A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BF7CB0-BF98-401E-8739-7ECFDD4F81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DABFD4-D938-4D7A-A8F4-2E9D63A139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990CF2-A1C8-4ABC-AFAB-C335C8A7D7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Rectangle 5"/>
          <p:cNvSpPr>
            <a:spLocks noGrp="1" noChangeArrowheads="1"/>
          </p:cNvSpPr>
          <p:nvPr userDrawn="1"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 userDrawn="1"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FDF005-2CB0-4868-ACB1-B46B9D2109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884F3E-D632-44D5-9B97-D1DC5A8BD1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d-ID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B46AE7-0BBC-4B4D-8456-30733D510B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5F2635-9D49-421D-B13A-1A116ED413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0513" y="190500"/>
            <a:ext cx="2057400" cy="59594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190500"/>
            <a:ext cx="6019800" cy="59594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933A04-B446-45B3-98E0-7173FE10DF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 userDrawn="1"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 userDrawn="1"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6F7F1C-7EB4-47BA-B3AA-D0B0F80397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196975"/>
            <a:ext cx="40386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9313" y="1196975"/>
            <a:ext cx="40386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Rectangle 5"/>
          <p:cNvSpPr>
            <a:spLocks noGrp="1" noChangeArrowheads="1"/>
          </p:cNvSpPr>
          <p:nvPr userDrawn="1"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 userDrawn="1"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56A3F2-77FB-41C0-ADF9-6D879DD93B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Rectangle 5"/>
          <p:cNvSpPr>
            <a:spLocks noGrp="1" noChangeArrowheads="1"/>
          </p:cNvSpPr>
          <p:nvPr userDrawn="1"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Rectangle 6"/>
          <p:cNvSpPr>
            <a:spLocks noGrp="1" noChangeArrowheads="1"/>
          </p:cNvSpPr>
          <p:nvPr userDrawn="1"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514896-4D66-45D4-9D80-6FE560789F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Rectangle 5"/>
          <p:cNvSpPr>
            <a:spLocks noGrp="1" noChangeArrowheads="1"/>
          </p:cNvSpPr>
          <p:nvPr userDrawn="1"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 userDrawn="1"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37F604-A814-4075-820B-BD9A50CEAA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 userDrawn="1"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Rectangle 6"/>
          <p:cNvSpPr>
            <a:spLocks noGrp="1" noChangeArrowheads="1"/>
          </p:cNvSpPr>
          <p:nvPr userDrawn="1"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EC0D6A-EAEA-45FC-8B5B-6505108488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 userDrawn="1"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 userDrawn="1"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82BBA4-BCB8-4FB5-A2A8-CFB9CC1962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d-ID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 userDrawn="1"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 userDrawn="1"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36AF82-2160-4659-87B5-59CE663953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1"/>
          <p:cNvGrpSpPr>
            <a:grpSpLocks noChangeAspect="1"/>
          </p:cNvGrpSpPr>
          <p:nvPr userDrawn="1"/>
        </p:nvGrpSpPr>
        <p:grpSpPr bwMode="auto">
          <a:xfrm>
            <a:off x="1588" y="1588"/>
            <a:ext cx="9142412" cy="6856412"/>
            <a:chOff x="0" y="0"/>
            <a:chExt cx="9142773" cy="6856593"/>
          </a:xfrm>
        </p:grpSpPr>
        <p:pic>
          <p:nvPicPr>
            <p:cNvPr id="5128" name="Picture 1"/>
            <p:cNvPicPr>
              <a:picLocks noChangeAspect="1" noChangeArrowheads="1"/>
            </p:cNvPicPr>
            <p:nvPr userDrawn="1"/>
          </p:nvPicPr>
          <p:blipFill>
            <a:blip r:embed="rId14"/>
            <a:srcRect l="336" r="1851" b="5444"/>
            <a:stretch>
              <a:fillRect/>
            </a:stretch>
          </p:blipFill>
          <p:spPr bwMode="auto">
            <a:xfrm>
              <a:off x="0" y="0"/>
              <a:ext cx="9142773" cy="68565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29" name="Picture 1"/>
            <p:cNvPicPr>
              <a:picLocks noChangeAspect="1" noChangeArrowheads="1"/>
            </p:cNvPicPr>
            <p:nvPr userDrawn="1"/>
          </p:nvPicPr>
          <p:blipFill>
            <a:blip r:embed="rId15"/>
            <a:srcRect l="65331" t="69946"/>
            <a:stretch>
              <a:fillRect/>
            </a:stretch>
          </p:blipFill>
          <p:spPr bwMode="auto">
            <a:xfrm>
              <a:off x="6081590" y="4809041"/>
              <a:ext cx="3061183" cy="20475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123" name="Rectangle 3"/>
          <p:cNvSpPr>
            <a:spLocks noGrp="1" noChangeArrowheads="1"/>
          </p:cNvSpPr>
          <p:nvPr userDrawn="1">
            <p:ph type="title"/>
          </p:nvPr>
        </p:nvSpPr>
        <p:spPr bwMode="auto">
          <a:xfrm>
            <a:off x="2124075" y="190500"/>
            <a:ext cx="6562725" cy="5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d-ID" altLang="zh-CN" smtClean="0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 userDrawn="1">
            <p:ph type="body" idx="1"/>
          </p:nvPr>
        </p:nvSpPr>
        <p:spPr bwMode="auto">
          <a:xfrm>
            <a:off x="468313" y="1196975"/>
            <a:ext cx="8229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d-ID" altLang="zh-CN" smtClean="0"/>
              <a:t>Click to edit Master text styles</a:t>
            </a:r>
          </a:p>
          <a:p>
            <a:pPr lvl="1"/>
            <a:r>
              <a:rPr lang="id-ID" altLang="zh-CN" smtClean="0"/>
              <a:t>Second level</a:t>
            </a:r>
          </a:p>
          <a:p>
            <a:pPr lvl="2"/>
            <a:r>
              <a:rPr lang="id-ID" altLang="zh-CN" smtClean="0"/>
              <a:t>Third level</a:t>
            </a:r>
          </a:p>
          <a:p>
            <a:pPr lvl="3"/>
            <a:r>
              <a:rPr lang="id-ID" altLang="zh-CN" smtClean="0"/>
              <a:t>Fourth level</a:t>
            </a:r>
          </a:p>
          <a:p>
            <a:pPr lvl="4"/>
            <a:r>
              <a:rPr lang="id-ID" altLang="zh-CN" smtClean="0"/>
              <a:t>Fifth level</a:t>
            </a:r>
          </a:p>
        </p:txBody>
      </p:sp>
      <p:sp>
        <p:nvSpPr>
          <p:cNvPr id="1031" name="Rectangle 5"/>
          <p:cNvSpPr>
            <a:spLocks noGrp="1" noChangeArrowheads="1"/>
          </p:cNvSpPr>
          <p:nvPr userDrawn="1"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032" name="Rectangle 6"/>
          <p:cNvSpPr>
            <a:spLocks noGrp="1" noChangeArrowheads="1"/>
          </p:cNvSpPr>
          <p:nvPr userDrawn="1"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3" name="Rectangle 7"/>
          <p:cNvSpPr>
            <a:spLocks noGrp="1" noChangeArrowheads="1"/>
          </p:cNvSpPr>
          <p:nvPr userDrawn="1"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3793D7CE-B1F1-4232-9975-37B94F0E90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itchFamily="34" charset="0"/>
          <a:ea typeface="SimSun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itchFamily="34" charset="0"/>
          <a:ea typeface="SimSun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itchFamily="34" charset="0"/>
          <a:ea typeface="SimSun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itchFamily="34" charset="0"/>
          <a:ea typeface="SimSun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itchFamily="34" charset="0"/>
          <a:ea typeface="SimSun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itchFamily="34" charset="0"/>
          <a:ea typeface="SimSun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itchFamily="34" charset="0"/>
          <a:ea typeface="SimSun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itchFamily="34" charset="0"/>
          <a:ea typeface="SimSun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7"/>
          <p:cNvPicPr>
            <a:picLocks noChangeAspect="1" noChangeArrowheads="1"/>
          </p:cNvPicPr>
          <p:nvPr userDrawn="1"/>
        </p:nvPicPr>
        <p:blipFill>
          <a:blip r:embed="rId13"/>
          <a:srcRect t="854" b="2264"/>
          <a:stretch>
            <a:fillRect/>
          </a:stretch>
        </p:blipFill>
        <p:spPr bwMode="auto">
          <a:xfrm>
            <a:off x="0" y="0"/>
            <a:ext cx="9142413" cy="684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Rectangle 3"/>
          <p:cNvSpPr>
            <a:spLocks noGrp="1" noChangeArrowheads="1"/>
          </p:cNvSpPr>
          <p:nvPr userDrawn="1">
            <p:ph type="title"/>
          </p:nvPr>
        </p:nvSpPr>
        <p:spPr bwMode="auto">
          <a:xfrm>
            <a:off x="2124075" y="190500"/>
            <a:ext cx="6562725" cy="5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d-ID" altLang="zh-CN" smtClean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 userDrawn="1">
            <p:ph type="body" idx="1"/>
          </p:nvPr>
        </p:nvSpPr>
        <p:spPr bwMode="auto">
          <a:xfrm>
            <a:off x="468313" y="1196975"/>
            <a:ext cx="82296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d-ID" altLang="zh-CN" smtClean="0"/>
              <a:t>Click to edit Master text styles</a:t>
            </a:r>
          </a:p>
          <a:p>
            <a:pPr lvl="1"/>
            <a:r>
              <a:rPr lang="id-ID" altLang="zh-CN" smtClean="0"/>
              <a:t>Second level</a:t>
            </a:r>
          </a:p>
          <a:p>
            <a:pPr lvl="2"/>
            <a:r>
              <a:rPr lang="id-ID" altLang="zh-CN" smtClean="0"/>
              <a:t>Third level</a:t>
            </a:r>
          </a:p>
          <a:p>
            <a:pPr lvl="3"/>
            <a:r>
              <a:rPr lang="id-ID" altLang="zh-CN" smtClean="0"/>
              <a:t>Fourth level</a:t>
            </a:r>
          </a:p>
          <a:p>
            <a:pPr lvl="4"/>
            <a:r>
              <a:rPr lang="id-ID" altLang="zh-CN" smtClean="0"/>
              <a:t>Fifth level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8B8728F3-3B1D-44CB-8368-853329A1E0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itchFamily="34" charset="0"/>
          <a:ea typeface="SimSun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itchFamily="34" charset="0"/>
          <a:ea typeface="SimSun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itchFamily="34" charset="0"/>
          <a:ea typeface="SimSun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itchFamily="34" charset="0"/>
          <a:ea typeface="SimSun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itchFamily="34" charset="0"/>
          <a:ea typeface="SimSun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itchFamily="34" charset="0"/>
          <a:ea typeface="SimSun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itchFamily="34" charset="0"/>
          <a:ea typeface="SimSun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itchFamily="34" charset="0"/>
          <a:ea typeface="SimSun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emf"/><Relationship Id="rId5" Type="http://schemas.openxmlformats.org/officeDocument/2006/relationships/oleObject" Target="../embeddings/Microsoft_Office_Excel_97-2003_Worksheet1.xls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143108" y="1285860"/>
            <a:ext cx="6607192" cy="2016125"/>
          </a:xfrm>
        </p:spPr>
        <p:txBody>
          <a:bodyPr/>
          <a:lstStyle/>
          <a:p>
            <a:pPr algn="r" eaLnBrk="1" hangingPunct="1"/>
            <a:r>
              <a:rPr lang="id-ID" altLang="en-US" sz="5400" b="1" dirty="0" smtClean="0">
                <a:solidFill>
                  <a:schemeClr val="tx1"/>
                </a:solidFill>
              </a:rPr>
              <a:t>CoP </a:t>
            </a:r>
            <a:br>
              <a:rPr lang="id-ID" altLang="en-US" sz="5400" b="1" dirty="0" smtClean="0">
                <a:solidFill>
                  <a:schemeClr val="tx1"/>
                </a:solidFill>
              </a:rPr>
            </a:br>
            <a:r>
              <a:rPr lang="id-ID" altLang="en-US" sz="5400" b="1" dirty="0" smtClean="0">
                <a:solidFill>
                  <a:schemeClr val="tx1"/>
                </a:solidFill>
              </a:rPr>
              <a:t>Cyber Security</a:t>
            </a:r>
            <a:br>
              <a:rPr lang="id-ID" altLang="en-US" sz="5400" b="1" dirty="0" smtClean="0">
                <a:solidFill>
                  <a:schemeClr val="tx1"/>
                </a:solidFill>
              </a:rPr>
            </a:br>
            <a:endParaRPr lang="id-ID" altLang="en-US" sz="5400" b="1" dirty="0" smtClean="0">
              <a:solidFill>
                <a:schemeClr val="tx1"/>
              </a:solidFill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3708400" y="3286124"/>
            <a:ext cx="5040313" cy="863601"/>
          </a:xfrm>
        </p:spPr>
        <p:txBody>
          <a:bodyPr/>
          <a:lstStyle/>
          <a:p>
            <a:pPr marL="0" indent="0" algn="r" eaLnBrk="1" hangingPunct="1">
              <a:buFontTx/>
              <a:buNone/>
            </a:pPr>
            <a:r>
              <a:rPr lang="id-ID" altLang="en-US" dirty="0" smtClean="0"/>
              <a:t>Djoko Hari Nugroho</a:t>
            </a:r>
            <a:endParaRPr lang="id-ID" altLang="en-US" sz="2000" dirty="0" smtClean="0"/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2413000" y="5103813"/>
            <a:ext cx="59753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id-ID" altLang="en-US" sz="2800" dirty="0" smtClean="0"/>
              <a:t>10 Juni 2016</a:t>
            </a:r>
            <a:endParaRPr lang="id-ID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2100274" y="274619"/>
            <a:ext cx="6900882" cy="582613"/>
          </a:xfrm>
        </p:spPr>
        <p:txBody>
          <a:bodyPr>
            <a:noAutofit/>
          </a:bodyPr>
          <a:lstStyle/>
          <a:p>
            <a:r>
              <a:rPr lang="id-ID" dirty="0" smtClean="0">
                <a:solidFill>
                  <a:schemeClr val="tx1"/>
                </a:solidFill>
              </a:rPr>
              <a:t>Menurut </a:t>
            </a:r>
            <a:r>
              <a:rPr lang="en-US" dirty="0" err="1" smtClean="0">
                <a:solidFill>
                  <a:schemeClr val="tx1"/>
                </a:solidFill>
              </a:rPr>
              <a:t>Wenge</a:t>
            </a:r>
            <a:r>
              <a:rPr lang="id-ID" dirty="0" smtClean="0">
                <a:solidFill>
                  <a:schemeClr val="tx1"/>
                </a:solidFill>
              </a:rPr>
              <a:t>r</a:t>
            </a:r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 err="1">
                <a:solidFill>
                  <a:schemeClr val="tx1"/>
                </a:solidFill>
              </a:rPr>
              <a:t>CoP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id-ID" dirty="0" smtClean="0">
                <a:solidFill>
                  <a:schemeClr val="tx1"/>
                </a:solidFill>
              </a:rPr>
              <a:t>didefinisikan dlm </a:t>
            </a:r>
            <a:r>
              <a:rPr lang="en-US" dirty="0" smtClean="0">
                <a:solidFill>
                  <a:schemeClr val="tx1"/>
                </a:solidFill>
              </a:rPr>
              <a:t>3 </a:t>
            </a:r>
            <a:r>
              <a:rPr lang="en-US" dirty="0" err="1" smtClean="0">
                <a:solidFill>
                  <a:schemeClr val="tx1"/>
                </a:solidFill>
              </a:rPr>
              <a:t>dimensi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676400"/>
            <a:ext cx="7772400" cy="42672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800" b="1" dirty="0"/>
              <a:t>What it is about</a:t>
            </a:r>
            <a:r>
              <a:rPr lang="en-US" sz="2800" dirty="0"/>
              <a:t> </a:t>
            </a:r>
          </a:p>
          <a:p>
            <a:pPr lvl="1">
              <a:lnSpc>
                <a:spcPct val="80000"/>
              </a:lnSpc>
            </a:pPr>
            <a:r>
              <a:rPr lang="en-US" i="1" dirty="0"/>
              <a:t>Joint enterprise</a:t>
            </a:r>
            <a:r>
              <a:rPr lang="en-US" dirty="0"/>
              <a:t> as understood and continually renegotiated by its members.</a:t>
            </a:r>
            <a:endParaRPr lang="en-US" b="1" dirty="0"/>
          </a:p>
          <a:p>
            <a:pPr>
              <a:lnSpc>
                <a:spcPct val="80000"/>
              </a:lnSpc>
            </a:pPr>
            <a:r>
              <a:rPr lang="en-US" sz="2800" b="1" dirty="0"/>
              <a:t>How it functions </a:t>
            </a:r>
          </a:p>
          <a:p>
            <a:pPr lvl="1">
              <a:lnSpc>
                <a:spcPct val="80000"/>
              </a:lnSpc>
            </a:pPr>
            <a:r>
              <a:rPr lang="en-US" dirty="0"/>
              <a:t>Mutual engagement that bind members together</a:t>
            </a:r>
          </a:p>
          <a:p>
            <a:pPr>
              <a:lnSpc>
                <a:spcPct val="80000"/>
              </a:lnSpc>
            </a:pPr>
            <a:r>
              <a:rPr lang="en-US" sz="2800" b="1" dirty="0"/>
              <a:t>What capability it has produced</a:t>
            </a:r>
            <a:r>
              <a:rPr lang="en-US" sz="2800" dirty="0"/>
              <a:t> 	</a:t>
            </a:r>
          </a:p>
          <a:p>
            <a:pPr lvl="1">
              <a:lnSpc>
                <a:spcPct val="80000"/>
              </a:lnSpc>
            </a:pPr>
            <a:r>
              <a:rPr lang="en-US" i="1" dirty="0"/>
              <a:t>Shared repertoire</a:t>
            </a:r>
            <a:r>
              <a:rPr lang="en-US" dirty="0"/>
              <a:t> of communal resources (routines, </a:t>
            </a:r>
            <a:r>
              <a:rPr lang="en-US" dirty="0" err="1"/>
              <a:t>artefacts</a:t>
            </a:r>
            <a:r>
              <a:rPr lang="en-US" dirty="0"/>
              <a:t>, vocabulary, styles, etc.) developed over </a:t>
            </a:r>
            <a:r>
              <a:rPr lang="en-US" dirty="0" smtClean="0"/>
              <a:t>time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3 Elements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domain</a:t>
            </a:r>
          </a:p>
          <a:p>
            <a:r>
              <a:rPr lang="en-US"/>
              <a:t>The community</a:t>
            </a:r>
          </a:p>
          <a:p>
            <a:r>
              <a:rPr lang="en-US"/>
              <a:t>The Practice</a:t>
            </a:r>
          </a:p>
        </p:txBody>
      </p:sp>
      <p:sp>
        <p:nvSpPr>
          <p:cNvPr id="73733" name="Oval 5"/>
          <p:cNvSpPr>
            <a:spLocks noChangeArrowheads="1"/>
          </p:cNvSpPr>
          <p:nvPr/>
        </p:nvSpPr>
        <p:spPr bwMode="auto">
          <a:xfrm>
            <a:off x="4800600" y="2286000"/>
            <a:ext cx="2971800" cy="2590800"/>
          </a:xfrm>
          <a:prstGeom prst="ellipse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73736" name="Oval 8"/>
          <p:cNvSpPr>
            <a:spLocks noChangeArrowheads="1"/>
          </p:cNvSpPr>
          <p:nvPr/>
        </p:nvSpPr>
        <p:spPr bwMode="auto">
          <a:xfrm>
            <a:off x="3581400" y="3810000"/>
            <a:ext cx="2971800" cy="2590800"/>
          </a:xfrm>
          <a:prstGeom prst="ellipse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73737" name="Oval 9"/>
          <p:cNvSpPr>
            <a:spLocks noChangeArrowheads="1"/>
          </p:cNvSpPr>
          <p:nvPr/>
        </p:nvSpPr>
        <p:spPr bwMode="auto">
          <a:xfrm>
            <a:off x="5943600" y="3810000"/>
            <a:ext cx="2971800" cy="2590800"/>
          </a:xfrm>
          <a:prstGeom prst="ellipse">
            <a:avLst/>
          </a:pr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73738" name="Text Box 10"/>
          <p:cNvSpPr txBox="1">
            <a:spLocks noChangeArrowheads="1"/>
          </p:cNvSpPr>
          <p:nvPr/>
        </p:nvSpPr>
        <p:spPr bwMode="auto">
          <a:xfrm>
            <a:off x="5334000" y="2971800"/>
            <a:ext cx="1828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latin typeface="Arial Narrow" pitchFamily="34" charset="0"/>
              </a:rPr>
              <a:t>Domain</a:t>
            </a:r>
          </a:p>
        </p:txBody>
      </p:sp>
      <p:sp>
        <p:nvSpPr>
          <p:cNvPr id="73739" name="Text Box 11"/>
          <p:cNvSpPr txBox="1">
            <a:spLocks noChangeArrowheads="1"/>
          </p:cNvSpPr>
          <p:nvPr/>
        </p:nvSpPr>
        <p:spPr bwMode="auto">
          <a:xfrm>
            <a:off x="3962400" y="4724400"/>
            <a:ext cx="1828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latin typeface="Arial Narrow" pitchFamily="34" charset="0"/>
              </a:rPr>
              <a:t>Community</a:t>
            </a:r>
          </a:p>
        </p:txBody>
      </p:sp>
      <p:sp>
        <p:nvSpPr>
          <p:cNvPr id="73740" name="Text Box 12"/>
          <p:cNvSpPr txBox="1">
            <a:spLocks noChangeArrowheads="1"/>
          </p:cNvSpPr>
          <p:nvPr/>
        </p:nvSpPr>
        <p:spPr bwMode="auto">
          <a:xfrm>
            <a:off x="6477000" y="4800600"/>
            <a:ext cx="1828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latin typeface="Arial Narrow" pitchFamily="34" charset="0"/>
              </a:rPr>
              <a:t>Practice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Domain</a:t>
            </a:r>
            <a:br>
              <a:rPr lang="en-US" sz="4400" dirty="0">
                <a:solidFill>
                  <a:schemeClr val="tx1"/>
                </a:solidFill>
              </a:rPr>
            </a:br>
            <a:r>
              <a:rPr lang="en-US" sz="2700" dirty="0">
                <a:solidFill>
                  <a:schemeClr val="tx1"/>
                </a:solidFill>
              </a:rPr>
              <a:t>(Defines the issues</a:t>
            </a:r>
            <a:r>
              <a:rPr lang="en-US" sz="2700" dirty="0"/>
              <a:t>)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762148"/>
            <a:ext cx="8229600" cy="4024306"/>
          </a:xfrm>
        </p:spPr>
        <p:txBody>
          <a:bodyPr/>
          <a:lstStyle/>
          <a:p>
            <a:r>
              <a:rPr lang="en-US" dirty="0"/>
              <a:t>Members have … </a:t>
            </a:r>
          </a:p>
          <a:p>
            <a:pPr lvl="1"/>
            <a:r>
              <a:rPr lang="en-US" b="1" dirty="0"/>
              <a:t>Identity</a:t>
            </a:r>
            <a:r>
              <a:rPr lang="en-US" dirty="0"/>
              <a:t> defined by a shared area of interest</a:t>
            </a:r>
          </a:p>
          <a:p>
            <a:pPr lvl="1"/>
            <a:r>
              <a:rPr lang="en-US" b="1" dirty="0"/>
              <a:t>Commitment</a:t>
            </a:r>
            <a:r>
              <a:rPr lang="en-US" dirty="0"/>
              <a:t>  to domain	</a:t>
            </a:r>
          </a:p>
          <a:p>
            <a:pPr lvl="1"/>
            <a:r>
              <a:rPr lang="en-US" b="1" dirty="0"/>
              <a:t>Shared competence</a:t>
            </a:r>
          </a:p>
          <a:p>
            <a:pPr lvl="1"/>
            <a:endParaRPr lang="en-US" b="1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900" dirty="0">
                <a:solidFill>
                  <a:schemeClr val="tx1"/>
                </a:solidFill>
              </a:rPr>
              <a:t>Community </a:t>
            </a:r>
            <a:br>
              <a:rPr lang="en-US" sz="4900" dirty="0">
                <a:solidFill>
                  <a:schemeClr val="tx1"/>
                </a:solidFill>
              </a:rPr>
            </a:br>
            <a:r>
              <a:rPr lang="en-US" sz="2700" dirty="0">
                <a:solidFill>
                  <a:schemeClr val="tx1"/>
                </a:solidFill>
              </a:rPr>
              <a:t>(People who care about the domain)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762148"/>
            <a:ext cx="8229600" cy="4953000"/>
          </a:xfrm>
        </p:spPr>
        <p:txBody>
          <a:bodyPr/>
          <a:lstStyle/>
          <a:p>
            <a:r>
              <a:rPr lang="en-US" dirty="0"/>
              <a:t>Members…</a:t>
            </a:r>
          </a:p>
          <a:p>
            <a:pPr lvl="1"/>
            <a:r>
              <a:rPr lang="en-US" b="1" dirty="0"/>
              <a:t>Participate</a:t>
            </a:r>
            <a:r>
              <a:rPr lang="en-US" dirty="0"/>
              <a:t> in joint activities &amp; discussions</a:t>
            </a:r>
          </a:p>
          <a:p>
            <a:pPr lvl="1"/>
            <a:r>
              <a:rPr lang="en-US" b="1" dirty="0"/>
              <a:t>Help</a:t>
            </a:r>
            <a:r>
              <a:rPr lang="en-US" dirty="0"/>
              <a:t> each other</a:t>
            </a:r>
          </a:p>
          <a:p>
            <a:pPr lvl="1"/>
            <a:r>
              <a:rPr lang="en-US" b="1" dirty="0"/>
              <a:t>Share</a:t>
            </a:r>
            <a:r>
              <a:rPr lang="en-US" dirty="0"/>
              <a:t> information</a:t>
            </a:r>
          </a:p>
          <a:p>
            <a:pPr lvl="1"/>
            <a:r>
              <a:rPr lang="en-US" b="1" dirty="0"/>
              <a:t>Build relationships</a:t>
            </a:r>
            <a:r>
              <a:rPr lang="en-US" dirty="0"/>
              <a:t> so that they learn from each other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Practice </a:t>
            </a:r>
            <a:br>
              <a:rPr lang="en-US" sz="4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(Shared ideas, tools, info., goals)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762148"/>
            <a:ext cx="8229600" cy="4953000"/>
          </a:xfrm>
        </p:spPr>
        <p:txBody>
          <a:bodyPr/>
          <a:lstStyle/>
          <a:p>
            <a:r>
              <a:rPr lang="en-US" sz="3600" dirty="0"/>
              <a:t>Members are …</a:t>
            </a:r>
          </a:p>
          <a:p>
            <a:pPr lvl="1"/>
            <a:r>
              <a:rPr lang="en-US" sz="3200" dirty="0"/>
              <a:t>Practitioners</a:t>
            </a:r>
          </a:p>
          <a:p>
            <a:pPr lvl="2"/>
            <a:r>
              <a:rPr lang="en-US" sz="2800" dirty="0"/>
              <a:t>Develop a shared repertoire of resources</a:t>
            </a:r>
          </a:p>
          <a:p>
            <a:pPr lvl="3"/>
            <a:r>
              <a:rPr lang="en-US" sz="2400" b="1" dirty="0"/>
              <a:t>Experiences</a:t>
            </a:r>
          </a:p>
          <a:p>
            <a:pPr lvl="3"/>
            <a:r>
              <a:rPr lang="en-US" sz="2400" b="1" dirty="0"/>
              <a:t>Stories</a:t>
            </a:r>
          </a:p>
          <a:p>
            <a:pPr lvl="3"/>
            <a:r>
              <a:rPr lang="en-US" sz="2400" b="1" dirty="0"/>
              <a:t>Tools</a:t>
            </a:r>
          </a:p>
          <a:p>
            <a:pPr lvl="3"/>
            <a:r>
              <a:rPr lang="en-US" sz="2400" b="1" dirty="0"/>
              <a:t>Ways of addressing recurring problems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 sz="4400" dirty="0">
                <a:solidFill>
                  <a:schemeClr val="tx1"/>
                </a:solidFill>
              </a:rPr>
              <a:t>Wenger Model</a:t>
            </a:r>
          </a:p>
        </p:txBody>
      </p:sp>
      <p:pic>
        <p:nvPicPr>
          <p:cNvPr id="101379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3400" y="1371600"/>
            <a:ext cx="8062572" cy="5334000"/>
          </a:xfrm>
        </p:spPr>
      </p:pic>
      <p:sp>
        <p:nvSpPr>
          <p:cNvPr id="101380" name="Rectangle 4"/>
          <p:cNvSpPr>
            <a:spLocks noChangeArrowheads="1"/>
          </p:cNvSpPr>
          <p:nvPr/>
        </p:nvSpPr>
        <p:spPr bwMode="auto">
          <a:xfrm>
            <a:off x="1524000" y="6019800"/>
            <a:ext cx="6511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AU" sz="2400" b="1">
                <a:solidFill>
                  <a:schemeClr val="bg2"/>
                </a:solidFill>
                <a:latin typeface="Arial Narrow" pitchFamily="34" charset="0"/>
              </a:rPr>
              <a:t>http://www.anecdote.com.au/WengerModel_small.jpg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d-ID" sz="4400" dirty="0" smtClean="0">
                <a:solidFill>
                  <a:schemeClr val="tx1"/>
                </a:solidFill>
              </a:rPr>
              <a:t>Faktor Kunci </a:t>
            </a:r>
            <a:r>
              <a:rPr lang="en-US" sz="4400" dirty="0" err="1" smtClean="0">
                <a:solidFill>
                  <a:schemeClr val="tx1"/>
                </a:solidFill>
              </a:rPr>
              <a:t>CoP</a:t>
            </a:r>
            <a:r>
              <a:rPr lang="en-US" sz="4400" dirty="0">
                <a:solidFill>
                  <a:schemeClr val="tx1"/>
                </a:solidFill>
              </a:rPr>
              <a:t>	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34" y="1714488"/>
            <a:ext cx="8229600" cy="414340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d-ID" dirty="0" smtClean="0"/>
              <a:t>Komunikasi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id-ID" dirty="0" smtClean="0"/>
              <a:t>Berbagi d</a:t>
            </a:r>
            <a:r>
              <a:rPr lang="en-US" dirty="0" err="1" smtClean="0"/>
              <a:t>omain</a:t>
            </a:r>
            <a:r>
              <a:rPr lang="en-US" dirty="0" smtClean="0"/>
              <a:t> </a:t>
            </a:r>
            <a:r>
              <a:rPr lang="id-ID" dirty="0" smtClean="0"/>
              <a:t>penerapan, pengetahuan dan sumber daya</a:t>
            </a:r>
          </a:p>
          <a:p>
            <a:pPr>
              <a:lnSpc>
                <a:spcPct val="90000"/>
              </a:lnSpc>
            </a:pPr>
            <a:r>
              <a:rPr lang="id-ID" dirty="0" smtClean="0"/>
              <a:t>Fokus pada nilai, saling berbagi dan belajar</a:t>
            </a:r>
          </a:p>
          <a:p>
            <a:pPr>
              <a:lnSpc>
                <a:spcPct val="90000"/>
              </a:lnSpc>
            </a:pPr>
            <a:r>
              <a:rPr lang="id-ID" dirty="0" smtClean="0"/>
              <a:t>Lintas fungsi dan organisasi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Defined by people, not tasks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100274" y="190500"/>
            <a:ext cx="6829444" cy="582613"/>
          </a:xfrm>
        </p:spPr>
        <p:txBody>
          <a:bodyPr/>
          <a:lstStyle/>
          <a:p>
            <a:r>
              <a:rPr lang="id-ID" sz="4000" dirty="0" smtClean="0">
                <a:solidFill>
                  <a:schemeClr val="tx1"/>
                </a:solidFill>
              </a:rPr>
              <a:t>Apa yang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CoP</a:t>
            </a:r>
            <a:r>
              <a:rPr lang="id-ID" sz="4000" dirty="0" smtClean="0">
                <a:solidFill>
                  <a:schemeClr val="tx1"/>
                </a:solidFill>
              </a:rPr>
              <a:t> akan lakukan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1500174"/>
            <a:ext cx="8229600" cy="49530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id-ID" dirty="0" smtClean="0"/>
              <a:t>Memfasiltasi kolaborasi/komunikasi</a:t>
            </a:r>
          </a:p>
          <a:p>
            <a:pPr>
              <a:lnSpc>
                <a:spcPct val="90000"/>
              </a:lnSpc>
            </a:pPr>
            <a:r>
              <a:rPr lang="id-ID" dirty="0" smtClean="0"/>
              <a:t>Mengidentifikasi pakar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id-ID" dirty="0" smtClean="0"/>
              <a:t>Peer group akan membantu menyaring informasi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 smtClean="0"/>
              <a:t>Capture </a:t>
            </a:r>
            <a:r>
              <a:rPr lang="en-US" dirty="0"/>
              <a:t>knowledge (intellectual capital) </a:t>
            </a:r>
          </a:p>
          <a:p>
            <a:pPr>
              <a:lnSpc>
                <a:spcPct val="90000"/>
              </a:lnSpc>
            </a:pPr>
            <a:r>
              <a:rPr lang="id-ID" dirty="0" smtClean="0"/>
              <a:t>Mencegah </a:t>
            </a:r>
            <a:r>
              <a:rPr lang="en-US" dirty="0" smtClean="0"/>
              <a:t>re-inventing </a:t>
            </a:r>
            <a:r>
              <a:rPr lang="en-US" dirty="0"/>
              <a:t>the </a:t>
            </a:r>
            <a:r>
              <a:rPr lang="en-US" dirty="0" smtClean="0"/>
              <a:t>wheel</a:t>
            </a:r>
            <a:r>
              <a:rPr lang="id-ID" dirty="0" smtClean="0"/>
              <a:t> dengan cara berbagi pengetahuan dan pengalaman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id-ID" dirty="0" smtClean="0"/>
              <a:t>Berbagi </a:t>
            </a:r>
            <a:r>
              <a:rPr lang="en-US" dirty="0" smtClean="0"/>
              <a:t>successful </a:t>
            </a:r>
            <a:r>
              <a:rPr lang="en-US" dirty="0"/>
              <a:t>(best) practices</a:t>
            </a:r>
          </a:p>
          <a:p>
            <a:pPr>
              <a:lnSpc>
                <a:spcPct val="90000"/>
              </a:lnSpc>
            </a:pPr>
            <a:r>
              <a:rPr lang="id-ID" dirty="0" smtClean="0"/>
              <a:t>Meningkatkan </a:t>
            </a:r>
            <a:r>
              <a:rPr lang="en-US" i="1" dirty="0" smtClean="0"/>
              <a:t>organizational </a:t>
            </a:r>
            <a:r>
              <a:rPr lang="en-US" i="1" dirty="0"/>
              <a:t>learning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d-ID" sz="4400" dirty="0" smtClean="0">
                <a:solidFill>
                  <a:schemeClr val="tx1"/>
                </a:solidFill>
              </a:rPr>
              <a:t>Manfaat CoP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id-ID" dirty="0" smtClean="0"/>
              <a:t>Akses ke pengetahuan dan pengalaman terkait</a:t>
            </a:r>
            <a:endParaRPr lang="id-ID" dirty="0"/>
          </a:p>
          <a:p>
            <a:pPr>
              <a:lnSpc>
                <a:spcPct val="80000"/>
              </a:lnSpc>
            </a:pPr>
            <a:r>
              <a:rPr lang="id-ID" dirty="0" smtClean="0"/>
              <a:t>membangun hubungan dengan para ahli pada domain tertentu</a:t>
            </a:r>
            <a:endParaRPr lang="en-US" dirty="0"/>
          </a:p>
          <a:p>
            <a:pPr>
              <a:lnSpc>
                <a:spcPct val="80000"/>
              </a:lnSpc>
            </a:pPr>
            <a:r>
              <a:rPr lang="id-ID" dirty="0" smtClean="0"/>
              <a:t>mengembangkan </a:t>
            </a:r>
            <a:r>
              <a:rPr lang="id-ID" i="1" dirty="0"/>
              <a:t>best practices </a:t>
            </a:r>
            <a:r>
              <a:rPr lang="id-ID" dirty="0" smtClean="0"/>
              <a:t>melalui diskusi dan pertukaran ide</a:t>
            </a:r>
          </a:p>
          <a:p>
            <a:pPr>
              <a:lnSpc>
                <a:spcPct val="80000"/>
              </a:lnSpc>
            </a:pPr>
            <a:r>
              <a:rPr lang="id-ID" dirty="0" smtClean="0"/>
              <a:t>Belajar dari rekan lain bagaimana menyelesaikan permasalahan sehingga tidak</a:t>
            </a:r>
            <a:r>
              <a:rPr lang="id-ID" dirty="0"/>
              <a:t> </a:t>
            </a:r>
            <a:r>
              <a:rPr lang="id-ID" i="1" dirty="0" smtClean="0"/>
              <a:t>reinventing </a:t>
            </a:r>
            <a:r>
              <a:rPr lang="id-ID" i="1" dirty="0"/>
              <a:t>the wheel </a:t>
            </a:r>
            <a:endParaRPr lang="en-US" i="1" dirty="0"/>
          </a:p>
          <a:p>
            <a:pPr>
              <a:lnSpc>
                <a:spcPct val="80000"/>
              </a:lnSpc>
            </a:pPr>
            <a:r>
              <a:rPr lang="id-ID" dirty="0" smtClean="0"/>
              <a:t>Menjaga pengetahuan anggota terus up-to-date </a:t>
            </a:r>
            <a:endParaRPr lang="en-US" dirty="0"/>
          </a:p>
          <a:p>
            <a:pPr>
              <a:lnSpc>
                <a:spcPct val="80000"/>
              </a:lnSpc>
            </a:pPr>
            <a:r>
              <a:rPr lang="id-ID" dirty="0" smtClean="0"/>
              <a:t>Mengembangkan semangat</a:t>
            </a:r>
            <a:r>
              <a:rPr lang="id-ID" i="1" dirty="0" smtClean="0"/>
              <a:t> community</a:t>
            </a:r>
            <a:endParaRPr lang="en-US" i="1" dirty="0"/>
          </a:p>
          <a:p>
            <a:pPr>
              <a:lnSpc>
                <a:spcPct val="80000"/>
              </a:lnSpc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4480" y="142852"/>
            <a:ext cx="7429519" cy="881046"/>
          </a:xfrm>
        </p:spPr>
        <p:txBody>
          <a:bodyPr>
            <a:noAutofit/>
          </a:bodyPr>
          <a:lstStyle/>
          <a:p>
            <a:r>
              <a:rPr lang="id-ID" sz="4400" dirty="0" smtClean="0">
                <a:solidFill>
                  <a:schemeClr val="tx1"/>
                </a:solidFill>
              </a:rPr>
              <a:t>Program CoP Cyber Security</a:t>
            </a:r>
            <a:endParaRPr lang="id-ID" sz="44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3" y="1625603"/>
            <a:ext cx="8229600" cy="4160851"/>
          </a:xfrm>
        </p:spPr>
        <p:txBody>
          <a:bodyPr/>
          <a:lstStyle/>
          <a:p>
            <a:r>
              <a:rPr lang="id-ID" dirty="0" smtClean="0"/>
              <a:t>On-line meeting</a:t>
            </a:r>
          </a:p>
          <a:p>
            <a:pPr>
              <a:buNone/>
            </a:pPr>
            <a:r>
              <a:rPr lang="id-ID" dirty="0" smtClean="0"/>
              <a:t>	-  melalui portal </a:t>
            </a:r>
            <a:r>
              <a:rPr lang="id-ID" i="1" dirty="0" smtClean="0"/>
              <a:t>knowlede management</a:t>
            </a:r>
          </a:p>
          <a:p>
            <a:r>
              <a:rPr lang="id-ID" dirty="0" smtClean="0"/>
              <a:t>Off-line meeting</a:t>
            </a:r>
          </a:p>
          <a:p>
            <a:pPr>
              <a:buNone/>
            </a:pPr>
            <a:r>
              <a:rPr lang="id-ID" dirty="0" smtClean="0"/>
              <a:t>	- Diskusi setengah hari terkait topik khusus</a:t>
            </a:r>
          </a:p>
          <a:p>
            <a:pPr>
              <a:buNone/>
            </a:pPr>
            <a:r>
              <a:rPr lang="id-ID" dirty="0" smtClean="0"/>
              <a:t>	- diskusi ilmiah melalui Seminar Keselamatan Nuklir-BAPETEN</a:t>
            </a:r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4306" name="Object 2"/>
          <p:cNvGraphicFramePr>
            <a:graphicFrameLocks noChangeAspect="1"/>
          </p:cNvGraphicFramePr>
          <p:nvPr/>
        </p:nvGraphicFramePr>
        <p:xfrm>
          <a:off x="2976197" y="3525838"/>
          <a:ext cx="3789485" cy="2208212"/>
        </p:xfrm>
        <a:graphic>
          <a:graphicData uri="http://schemas.openxmlformats.org/presentationml/2006/ole">
            <p:oleObj spid="_x0000_s60418" name="MindManager Document" r:id="rId3" imgW="14526000" imgH="7808400" progId="">
              <p:embed/>
            </p:oleObj>
          </a:graphicData>
        </a:graphic>
      </p:graphicFrame>
      <p:sp>
        <p:nvSpPr>
          <p:cNvPr id="354307" name="AutoShape 3"/>
          <p:cNvSpPr>
            <a:spLocks noChangeArrowheads="1"/>
          </p:cNvSpPr>
          <p:nvPr/>
        </p:nvSpPr>
        <p:spPr bwMode="auto">
          <a:xfrm rot="5381736">
            <a:off x="723656" y="2056302"/>
            <a:ext cx="1149350" cy="1992923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99FF"/>
              </a:gs>
              <a:gs pos="100000">
                <a:srgbClr val="FBE9D5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>
            <a:prstShdw prst="shdw17" dist="17961" dir="2700000">
              <a:srgbClr val="005C99"/>
            </a:prstShdw>
          </a:effectLst>
        </p:spPr>
        <p:txBody>
          <a:bodyPr rot="10800000" vert="eaVert" lIns="92075" tIns="46038" rIns="92075" bIns="46038" anchor="ctr"/>
          <a:lstStyle/>
          <a:p>
            <a:pPr algn="ctr" eaLnBrk="1" hangingPunct="1">
              <a:spcBef>
                <a:spcPct val="20000"/>
              </a:spcBef>
            </a:pPr>
            <a:r>
              <a:rPr lang="fr-FR" sz="1400" b="1">
                <a:solidFill>
                  <a:schemeClr val="tx1"/>
                </a:solidFill>
                <a:latin typeface="Comic Sans MS" pitchFamily="66" charset="0"/>
              </a:rPr>
              <a:t>Strategic Analysis</a:t>
            </a:r>
          </a:p>
        </p:txBody>
      </p:sp>
      <p:sp>
        <p:nvSpPr>
          <p:cNvPr id="354308" name="AutoShape 4"/>
          <p:cNvSpPr>
            <a:spLocks noChangeArrowheads="1"/>
          </p:cNvSpPr>
          <p:nvPr/>
        </p:nvSpPr>
        <p:spPr bwMode="auto">
          <a:xfrm rot="-5400000">
            <a:off x="714986" y="4415205"/>
            <a:ext cx="1165225" cy="1894742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rgbClr val="0099FF"/>
              </a:gs>
              <a:gs pos="100000">
                <a:srgbClr val="FBE9D5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>
            <a:prstShdw prst="shdw17" dist="17961" dir="2700000">
              <a:srgbClr val="005C99"/>
            </a:prstShdw>
          </a:effectLst>
        </p:spPr>
        <p:txBody>
          <a:bodyPr vert="eaVert" lIns="92075" tIns="46038" rIns="92075" bIns="46038" anchor="ctr"/>
          <a:lstStyle/>
          <a:p>
            <a:pPr algn="ctr" eaLnBrk="1" hangingPunct="1">
              <a:spcBef>
                <a:spcPct val="20000"/>
              </a:spcBef>
            </a:pPr>
            <a:r>
              <a:rPr lang="fr-FR" sz="1400" b="1">
                <a:solidFill>
                  <a:schemeClr val="tx1"/>
                </a:solidFill>
                <a:latin typeface="Comic Sans MS" pitchFamily="66" charset="0"/>
              </a:rPr>
              <a:t>Domain Analysis</a:t>
            </a:r>
          </a:p>
        </p:txBody>
      </p:sp>
      <p:sp>
        <p:nvSpPr>
          <p:cNvPr id="354309" name="Oval 5"/>
          <p:cNvSpPr>
            <a:spLocks noChangeArrowheads="1"/>
          </p:cNvSpPr>
          <p:nvPr/>
        </p:nvSpPr>
        <p:spPr bwMode="auto">
          <a:xfrm>
            <a:off x="184639" y="3698875"/>
            <a:ext cx="2225920" cy="952500"/>
          </a:xfrm>
          <a:prstGeom prst="ellipse">
            <a:avLst/>
          </a:prstGeom>
          <a:gradFill rotWithShape="1">
            <a:gsLst>
              <a:gs pos="0">
                <a:srgbClr val="0099FF"/>
              </a:gs>
              <a:gs pos="100000">
                <a:srgbClr val="FBE9D5"/>
              </a:gs>
            </a:gsLst>
            <a:lin ang="5400000" scaled="1"/>
          </a:gradFill>
          <a:ln w="19050">
            <a:noFill/>
            <a:round/>
            <a:headEnd/>
            <a:tailEnd/>
          </a:ln>
          <a:effectLst>
            <a:prstShdw prst="shdw17" dist="17961" dir="2700000">
              <a:srgbClr val="005C99"/>
            </a:prstShdw>
          </a:effectLst>
        </p:spPr>
        <p:txBody>
          <a:bodyPr lIns="92075" tIns="46038" rIns="92075" bIns="46038" anchor="ctr"/>
          <a:lstStyle/>
          <a:p>
            <a:pPr algn="ctr" eaLnBrk="1" hangingPunct="1">
              <a:spcBef>
                <a:spcPct val="20000"/>
              </a:spcBef>
            </a:pPr>
            <a:r>
              <a:rPr lang="fr-FR" sz="1400" b="1">
                <a:solidFill>
                  <a:schemeClr val="tx1"/>
                </a:solidFill>
                <a:latin typeface="Comic Sans MS" pitchFamily="66" charset="0"/>
              </a:rPr>
              <a:t>Critical Knowledge Map</a:t>
            </a:r>
          </a:p>
        </p:txBody>
      </p:sp>
      <p:sp>
        <p:nvSpPr>
          <p:cNvPr id="354310" name="Text Box 6"/>
          <p:cNvSpPr txBox="1">
            <a:spLocks noChangeArrowheads="1"/>
          </p:cNvSpPr>
          <p:nvPr/>
        </p:nvSpPr>
        <p:spPr bwMode="auto">
          <a:xfrm>
            <a:off x="252046" y="2185988"/>
            <a:ext cx="2127738" cy="30995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lIns="93600" tIns="46800" rIns="93600" bIns="46800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fr-FR" sz="1400" b="1" i="1">
                <a:solidFill>
                  <a:schemeClr val="tx1"/>
                </a:solidFill>
                <a:latin typeface="Comic Sans MS" pitchFamily="66" charset="0"/>
              </a:rPr>
              <a:t>Strategy Actors</a:t>
            </a:r>
          </a:p>
        </p:txBody>
      </p:sp>
      <p:sp>
        <p:nvSpPr>
          <p:cNvPr id="354311" name="Line 7"/>
          <p:cNvSpPr>
            <a:spLocks noChangeShapeType="1"/>
          </p:cNvSpPr>
          <p:nvPr/>
        </p:nvSpPr>
        <p:spPr bwMode="auto">
          <a:xfrm>
            <a:off x="1181100" y="1870076"/>
            <a:ext cx="1466" cy="2889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triangle" w="sm" len="sm"/>
          </a:ln>
        </p:spPr>
        <p:txBody>
          <a:bodyPr/>
          <a:lstStyle/>
          <a:p>
            <a:endParaRPr lang="id-ID"/>
          </a:p>
        </p:txBody>
      </p:sp>
      <p:sp>
        <p:nvSpPr>
          <p:cNvPr id="354312" name="Text Box 8"/>
          <p:cNvSpPr txBox="1">
            <a:spLocks noChangeArrowheads="1"/>
          </p:cNvSpPr>
          <p:nvPr/>
        </p:nvSpPr>
        <p:spPr bwMode="auto">
          <a:xfrm>
            <a:off x="266700" y="1323976"/>
            <a:ext cx="2005677" cy="523220"/>
          </a:xfrm>
          <a:prstGeom prst="rect">
            <a:avLst/>
          </a:prstGeom>
          <a:solidFill>
            <a:schemeClr val="accent1">
              <a:alpha val="10196"/>
            </a:schemeClr>
          </a:solidFill>
          <a:ln w="1270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/>
            <a:r>
              <a:rPr lang="fr-FR" sz="1400" b="1">
                <a:solidFill>
                  <a:srgbClr val="FF0000"/>
                </a:solidFill>
                <a:latin typeface="Comic Sans MS" pitchFamily="66" charset="0"/>
              </a:rPr>
              <a:t>« middle top-down »</a:t>
            </a:r>
          </a:p>
          <a:p>
            <a:pPr algn="ctr"/>
            <a:r>
              <a:rPr lang="fr-FR" sz="1400" b="1">
                <a:solidFill>
                  <a:srgbClr val="FF0000"/>
                </a:solidFill>
                <a:latin typeface="Comic Sans MS" pitchFamily="66" charset="0"/>
              </a:rPr>
              <a:t>approach</a:t>
            </a:r>
          </a:p>
        </p:txBody>
      </p:sp>
      <p:sp>
        <p:nvSpPr>
          <p:cNvPr id="354313" name="Text Box 9"/>
          <p:cNvSpPr txBox="1">
            <a:spLocks noChangeArrowheads="1"/>
          </p:cNvSpPr>
          <p:nvPr/>
        </p:nvSpPr>
        <p:spPr bwMode="auto">
          <a:xfrm>
            <a:off x="52755" y="5932488"/>
            <a:ext cx="2458915" cy="525401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lIns="93600" tIns="46800" rIns="93600" bIns="46800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fr-FR" sz="1400" b="1" i="1">
                <a:solidFill>
                  <a:schemeClr val="tx1"/>
                </a:solidFill>
                <a:latin typeface="Comic Sans MS" pitchFamily="66" charset="0"/>
              </a:rPr>
              <a:t>Knowledge Actors (Workers) </a:t>
            </a:r>
          </a:p>
        </p:txBody>
      </p:sp>
      <p:sp>
        <p:nvSpPr>
          <p:cNvPr id="3083" name="Rectangle 10"/>
          <p:cNvSpPr>
            <a:spLocks noChangeArrowheads="1"/>
          </p:cNvSpPr>
          <p:nvPr/>
        </p:nvSpPr>
        <p:spPr bwMode="auto">
          <a:xfrm>
            <a:off x="4198327" y="3600451"/>
            <a:ext cx="4038600" cy="256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84" name="Rectangle 11"/>
          <p:cNvSpPr>
            <a:spLocks noChangeArrowheads="1"/>
          </p:cNvSpPr>
          <p:nvPr/>
        </p:nvSpPr>
        <p:spPr bwMode="auto">
          <a:xfrm>
            <a:off x="5407269" y="3643314"/>
            <a:ext cx="6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endParaRPr lang="id-ID" sz="18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085" name="Rectangle 12"/>
          <p:cNvSpPr>
            <a:spLocks noChangeArrowheads="1"/>
          </p:cNvSpPr>
          <p:nvPr/>
        </p:nvSpPr>
        <p:spPr bwMode="auto">
          <a:xfrm>
            <a:off x="5416062" y="5888038"/>
            <a:ext cx="6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endParaRPr lang="id-ID" sz="20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086" name="Rectangle 13"/>
          <p:cNvSpPr>
            <a:spLocks noChangeArrowheads="1"/>
          </p:cNvSpPr>
          <p:nvPr/>
        </p:nvSpPr>
        <p:spPr bwMode="auto">
          <a:xfrm>
            <a:off x="5810251" y="5994400"/>
            <a:ext cx="6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endParaRPr lang="id-ID" sz="18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087" name="Rectangle 14"/>
          <p:cNvSpPr>
            <a:spLocks noChangeArrowheads="1"/>
          </p:cNvSpPr>
          <p:nvPr/>
        </p:nvSpPr>
        <p:spPr bwMode="auto">
          <a:xfrm rot="-5400000">
            <a:off x="4229811" y="5138706"/>
            <a:ext cx="307777" cy="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 lIns="0" tIns="0" rIns="0" bIns="0">
            <a:spAutoFit/>
          </a:bodyPr>
          <a:lstStyle/>
          <a:p>
            <a:pPr eaLnBrk="1" hangingPunct="1"/>
            <a:endParaRPr lang="id-ID" sz="2000">
              <a:solidFill>
                <a:schemeClr val="tx1"/>
              </a:solidFill>
              <a:latin typeface="Arial" charset="0"/>
            </a:endParaRP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5676900" y="4292602"/>
            <a:ext cx="2590800" cy="1865313"/>
            <a:chOff x="3077" y="2553"/>
            <a:chExt cx="1768" cy="1175"/>
          </a:xfrm>
        </p:grpSpPr>
        <p:pic>
          <p:nvPicPr>
            <p:cNvPr id="3097" name="Picture 16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183" y="2579"/>
              <a:ext cx="1563" cy="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98" name="Rectangle 17"/>
            <p:cNvSpPr>
              <a:spLocks noChangeArrowheads="1"/>
            </p:cNvSpPr>
            <p:nvPr/>
          </p:nvSpPr>
          <p:spPr bwMode="auto">
            <a:xfrm>
              <a:off x="3183" y="2579"/>
              <a:ext cx="1563" cy="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99" name="Line 18"/>
            <p:cNvSpPr>
              <a:spLocks noChangeShapeType="1"/>
            </p:cNvSpPr>
            <p:nvPr/>
          </p:nvSpPr>
          <p:spPr bwMode="auto">
            <a:xfrm>
              <a:off x="3183" y="3326"/>
              <a:ext cx="1563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00" name="Line 19"/>
            <p:cNvSpPr>
              <a:spLocks noChangeShapeType="1"/>
            </p:cNvSpPr>
            <p:nvPr/>
          </p:nvSpPr>
          <p:spPr bwMode="auto">
            <a:xfrm>
              <a:off x="3183" y="3079"/>
              <a:ext cx="15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01" name="Line 20"/>
            <p:cNvSpPr>
              <a:spLocks noChangeShapeType="1"/>
            </p:cNvSpPr>
            <p:nvPr/>
          </p:nvSpPr>
          <p:spPr bwMode="auto">
            <a:xfrm>
              <a:off x="3183" y="2827"/>
              <a:ext cx="1563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02" name="Line 21"/>
            <p:cNvSpPr>
              <a:spLocks noChangeShapeType="1"/>
            </p:cNvSpPr>
            <p:nvPr/>
          </p:nvSpPr>
          <p:spPr bwMode="auto">
            <a:xfrm>
              <a:off x="3183" y="2579"/>
              <a:ext cx="1563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03" name="Line 22"/>
            <p:cNvSpPr>
              <a:spLocks noChangeShapeType="1"/>
            </p:cNvSpPr>
            <p:nvPr/>
          </p:nvSpPr>
          <p:spPr bwMode="auto">
            <a:xfrm>
              <a:off x="3576" y="2579"/>
              <a:ext cx="0" cy="99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04" name="Line 23"/>
            <p:cNvSpPr>
              <a:spLocks noChangeShapeType="1"/>
            </p:cNvSpPr>
            <p:nvPr/>
          </p:nvSpPr>
          <p:spPr bwMode="auto">
            <a:xfrm>
              <a:off x="3965" y="2579"/>
              <a:ext cx="0" cy="99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05" name="Line 24"/>
            <p:cNvSpPr>
              <a:spLocks noChangeShapeType="1"/>
            </p:cNvSpPr>
            <p:nvPr/>
          </p:nvSpPr>
          <p:spPr bwMode="auto">
            <a:xfrm>
              <a:off x="4357" y="2579"/>
              <a:ext cx="1" cy="99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06" name="Line 25"/>
            <p:cNvSpPr>
              <a:spLocks noChangeShapeType="1"/>
            </p:cNvSpPr>
            <p:nvPr/>
          </p:nvSpPr>
          <p:spPr bwMode="auto">
            <a:xfrm>
              <a:off x="4746" y="2579"/>
              <a:ext cx="0" cy="99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07" name="Rectangle 26"/>
            <p:cNvSpPr>
              <a:spLocks noChangeArrowheads="1"/>
            </p:cNvSpPr>
            <p:nvPr/>
          </p:nvSpPr>
          <p:spPr bwMode="auto">
            <a:xfrm>
              <a:off x="3183" y="2579"/>
              <a:ext cx="1563" cy="995"/>
            </a:xfrm>
            <a:prstGeom prst="rect">
              <a:avLst/>
            </a:prstGeom>
            <a:noFill/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08" name="Line 27"/>
            <p:cNvSpPr>
              <a:spLocks noChangeShapeType="1"/>
            </p:cNvSpPr>
            <p:nvPr/>
          </p:nvSpPr>
          <p:spPr bwMode="auto">
            <a:xfrm>
              <a:off x="3183" y="2579"/>
              <a:ext cx="1" cy="99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09" name="Line 28"/>
            <p:cNvSpPr>
              <a:spLocks noChangeShapeType="1"/>
            </p:cNvSpPr>
            <p:nvPr/>
          </p:nvSpPr>
          <p:spPr bwMode="auto">
            <a:xfrm>
              <a:off x="3167" y="3574"/>
              <a:ext cx="16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10" name="Line 29"/>
            <p:cNvSpPr>
              <a:spLocks noChangeShapeType="1"/>
            </p:cNvSpPr>
            <p:nvPr/>
          </p:nvSpPr>
          <p:spPr bwMode="auto">
            <a:xfrm>
              <a:off x="3167" y="3326"/>
              <a:ext cx="16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11" name="Line 30"/>
            <p:cNvSpPr>
              <a:spLocks noChangeShapeType="1"/>
            </p:cNvSpPr>
            <p:nvPr/>
          </p:nvSpPr>
          <p:spPr bwMode="auto">
            <a:xfrm>
              <a:off x="3167" y="3079"/>
              <a:ext cx="1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12" name="Line 31"/>
            <p:cNvSpPr>
              <a:spLocks noChangeShapeType="1"/>
            </p:cNvSpPr>
            <p:nvPr/>
          </p:nvSpPr>
          <p:spPr bwMode="auto">
            <a:xfrm>
              <a:off x="3167" y="2827"/>
              <a:ext cx="16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13" name="Line 32"/>
            <p:cNvSpPr>
              <a:spLocks noChangeShapeType="1"/>
            </p:cNvSpPr>
            <p:nvPr/>
          </p:nvSpPr>
          <p:spPr bwMode="auto">
            <a:xfrm>
              <a:off x="3167" y="2579"/>
              <a:ext cx="16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14" name="Line 33"/>
            <p:cNvSpPr>
              <a:spLocks noChangeShapeType="1"/>
            </p:cNvSpPr>
            <p:nvPr/>
          </p:nvSpPr>
          <p:spPr bwMode="auto">
            <a:xfrm>
              <a:off x="3183" y="3574"/>
              <a:ext cx="1563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15" name="Line 34"/>
            <p:cNvSpPr>
              <a:spLocks noChangeShapeType="1"/>
            </p:cNvSpPr>
            <p:nvPr/>
          </p:nvSpPr>
          <p:spPr bwMode="auto">
            <a:xfrm flipV="1">
              <a:off x="3183" y="3574"/>
              <a:ext cx="1" cy="1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16" name="Line 35"/>
            <p:cNvSpPr>
              <a:spLocks noChangeShapeType="1"/>
            </p:cNvSpPr>
            <p:nvPr/>
          </p:nvSpPr>
          <p:spPr bwMode="auto">
            <a:xfrm flipV="1">
              <a:off x="3576" y="3574"/>
              <a:ext cx="0" cy="1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17" name="Line 36"/>
            <p:cNvSpPr>
              <a:spLocks noChangeShapeType="1"/>
            </p:cNvSpPr>
            <p:nvPr/>
          </p:nvSpPr>
          <p:spPr bwMode="auto">
            <a:xfrm flipV="1">
              <a:off x="3965" y="3574"/>
              <a:ext cx="0" cy="1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18" name="Line 37"/>
            <p:cNvSpPr>
              <a:spLocks noChangeShapeType="1"/>
            </p:cNvSpPr>
            <p:nvPr/>
          </p:nvSpPr>
          <p:spPr bwMode="auto">
            <a:xfrm flipV="1">
              <a:off x="4357" y="3574"/>
              <a:ext cx="1" cy="1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19" name="Line 38"/>
            <p:cNvSpPr>
              <a:spLocks noChangeShapeType="1"/>
            </p:cNvSpPr>
            <p:nvPr/>
          </p:nvSpPr>
          <p:spPr bwMode="auto">
            <a:xfrm flipV="1">
              <a:off x="4746" y="3574"/>
              <a:ext cx="0" cy="1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20" name="Freeform 39"/>
            <p:cNvSpPr>
              <a:spLocks/>
            </p:cNvSpPr>
            <p:nvPr/>
          </p:nvSpPr>
          <p:spPr bwMode="auto">
            <a:xfrm>
              <a:off x="4317" y="2995"/>
              <a:ext cx="87" cy="87"/>
            </a:xfrm>
            <a:custGeom>
              <a:avLst/>
              <a:gdLst>
                <a:gd name="T0" fmla="*/ 44 w 156"/>
                <a:gd name="T1" fmla="*/ 0 h 156"/>
                <a:gd name="T2" fmla="*/ 87 w 156"/>
                <a:gd name="T3" fmla="*/ 44 h 156"/>
                <a:gd name="T4" fmla="*/ 44 w 156"/>
                <a:gd name="T5" fmla="*/ 87 h 156"/>
                <a:gd name="T6" fmla="*/ 0 w 156"/>
                <a:gd name="T7" fmla="*/ 44 h 156"/>
                <a:gd name="T8" fmla="*/ 44 w 156"/>
                <a:gd name="T9" fmla="*/ 0 h 1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6"/>
                <a:gd name="T16" fmla="*/ 0 h 156"/>
                <a:gd name="T17" fmla="*/ 156 w 156"/>
                <a:gd name="T18" fmla="*/ 156 h 1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6" h="156">
                  <a:moveTo>
                    <a:pt x="78" y="0"/>
                  </a:moveTo>
                  <a:lnTo>
                    <a:pt x="156" y="78"/>
                  </a:lnTo>
                  <a:lnTo>
                    <a:pt x="78" y="156"/>
                  </a:lnTo>
                  <a:lnTo>
                    <a:pt x="0" y="78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000080"/>
            </a:solidFill>
            <a:ln w="952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21" name="Rectangle 40"/>
            <p:cNvSpPr>
              <a:spLocks noChangeArrowheads="1"/>
            </p:cNvSpPr>
            <p:nvPr/>
          </p:nvSpPr>
          <p:spPr bwMode="auto">
            <a:xfrm>
              <a:off x="3934" y="2971"/>
              <a:ext cx="84" cy="84"/>
            </a:xfrm>
            <a:prstGeom prst="rect">
              <a:avLst/>
            </a:prstGeom>
            <a:solidFill>
              <a:srgbClr val="FF00FF"/>
            </a:solidFill>
            <a:ln w="9525">
              <a:solidFill>
                <a:srgbClr val="FF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22" name="Freeform 41"/>
            <p:cNvSpPr>
              <a:spLocks/>
            </p:cNvSpPr>
            <p:nvPr/>
          </p:nvSpPr>
          <p:spPr bwMode="auto">
            <a:xfrm>
              <a:off x="4441" y="2804"/>
              <a:ext cx="87" cy="87"/>
            </a:xfrm>
            <a:custGeom>
              <a:avLst/>
              <a:gdLst>
                <a:gd name="T0" fmla="*/ 44 w 156"/>
                <a:gd name="T1" fmla="*/ 0 h 156"/>
                <a:gd name="T2" fmla="*/ 87 w 156"/>
                <a:gd name="T3" fmla="*/ 87 h 156"/>
                <a:gd name="T4" fmla="*/ 0 w 156"/>
                <a:gd name="T5" fmla="*/ 87 h 156"/>
                <a:gd name="T6" fmla="*/ 44 w 156"/>
                <a:gd name="T7" fmla="*/ 0 h 1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6"/>
                <a:gd name="T13" fmla="*/ 0 h 156"/>
                <a:gd name="T14" fmla="*/ 156 w 156"/>
                <a:gd name="T15" fmla="*/ 156 h 1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6" h="156">
                  <a:moveTo>
                    <a:pt x="78" y="0"/>
                  </a:moveTo>
                  <a:lnTo>
                    <a:pt x="156" y="156"/>
                  </a:lnTo>
                  <a:lnTo>
                    <a:pt x="0" y="156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23" name="Oval 42"/>
            <p:cNvSpPr>
              <a:spLocks noChangeArrowheads="1"/>
            </p:cNvSpPr>
            <p:nvPr/>
          </p:nvSpPr>
          <p:spPr bwMode="auto">
            <a:xfrm>
              <a:off x="4344" y="2743"/>
              <a:ext cx="83" cy="84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24" name="Freeform 43"/>
            <p:cNvSpPr>
              <a:spLocks/>
            </p:cNvSpPr>
            <p:nvPr/>
          </p:nvSpPr>
          <p:spPr bwMode="auto">
            <a:xfrm>
              <a:off x="4344" y="2877"/>
              <a:ext cx="87" cy="88"/>
            </a:xfrm>
            <a:custGeom>
              <a:avLst/>
              <a:gdLst>
                <a:gd name="T0" fmla="*/ 44 w 156"/>
                <a:gd name="T1" fmla="*/ 0 h 156"/>
                <a:gd name="T2" fmla="*/ 87 w 156"/>
                <a:gd name="T3" fmla="*/ 44 h 156"/>
                <a:gd name="T4" fmla="*/ 44 w 156"/>
                <a:gd name="T5" fmla="*/ 88 h 156"/>
                <a:gd name="T6" fmla="*/ 0 w 156"/>
                <a:gd name="T7" fmla="*/ 44 h 156"/>
                <a:gd name="T8" fmla="*/ 44 w 156"/>
                <a:gd name="T9" fmla="*/ 0 h 1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6"/>
                <a:gd name="T16" fmla="*/ 0 h 156"/>
                <a:gd name="T17" fmla="*/ 156 w 156"/>
                <a:gd name="T18" fmla="*/ 156 h 1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6" h="156">
                  <a:moveTo>
                    <a:pt x="78" y="0"/>
                  </a:moveTo>
                  <a:lnTo>
                    <a:pt x="156" y="78"/>
                  </a:lnTo>
                  <a:lnTo>
                    <a:pt x="78" y="156"/>
                  </a:lnTo>
                  <a:lnTo>
                    <a:pt x="0" y="78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800080"/>
            </a:solidFill>
            <a:ln w="9525">
              <a:solidFill>
                <a:srgbClr val="8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25" name="Rectangle 44"/>
            <p:cNvSpPr>
              <a:spLocks noChangeArrowheads="1"/>
            </p:cNvSpPr>
            <p:nvPr/>
          </p:nvSpPr>
          <p:spPr bwMode="auto">
            <a:xfrm>
              <a:off x="4310" y="3015"/>
              <a:ext cx="97" cy="97"/>
            </a:xfrm>
            <a:prstGeom prst="rect">
              <a:avLst/>
            </a:prstGeom>
            <a:solidFill>
              <a:srgbClr val="8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26" name="Line 45"/>
            <p:cNvSpPr>
              <a:spLocks noChangeShapeType="1"/>
            </p:cNvSpPr>
            <p:nvPr/>
          </p:nvSpPr>
          <p:spPr bwMode="auto">
            <a:xfrm flipH="1" flipV="1">
              <a:off x="4313" y="3018"/>
              <a:ext cx="44" cy="44"/>
            </a:xfrm>
            <a:prstGeom prst="line">
              <a:avLst/>
            </a:prstGeom>
            <a:noFill/>
            <a:ln w="9525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27" name="Line 46"/>
            <p:cNvSpPr>
              <a:spLocks noChangeShapeType="1"/>
            </p:cNvSpPr>
            <p:nvPr/>
          </p:nvSpPr>
          <p:spPr bwMode="auto">
            <a:xfrm>
              <a:off x="4357" y="3062"/>
              <a:ext cx="44" cy="43"/>
            </a:xfrm>
            <a:prstGeom prst="line">
              <a:avLst/>
            </a:prstGeom>
            <a:noFill/>
            <a:ln w="9525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28" name="Line 47"/>
            <p:cNvSpPr>
              <a:spLocks noChangeShapeType="1"/>
            </p:cNvSpPr>
            <p:nvPr/>
          </p:nvSpPr>
          <p:spPr bwMode="auto">
            <a:xfrm flipH="1">
              <a:off x="4313" y="3062"/>
              <a:ext cx="44" cy="43"/>
            </a:xfrm>
            <a:prstGeom prst="line">
              <a:avLst/>
            </a:prstGeom>
            <a:noFill/>
            <a:ln w="9525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29" name="Line 48"/>
            <p:cNvSpPr>
              <a:spLocks noChangeShapeType="1"/>
            </p:cNvSpPr>
            <p:nvPr/>
          </p:nvSpPr>
          <p:spPr bwMode="auto">
            <a:xfrm flipV="1">
              <a:off x="4357" y="3018"/>
              <a:ext cx="44" cy="44"/>
            </a:xfrm>
            <a:prstGeom prst="line">
              <a:avLst/>
            </a:prstGeom>
            <a:noFill/>
            <a:ln w="9525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30" name="Line 49"/>
            <p:cNvSpPr>
              <a:spLocks noChangeShapeType="1"/>
            </p:cNvSpPr>
            <p:nvPr/>
          </p:nvSpPr>
          <p:spPr bwMode="auto">
            <a:xfrm flipV="1">
              <a:off x="4357" y="3018"/>
              <a:ext cx="1" cy="44"/>
            </a:xfrm>
            <a:prstGeom prst="line">
              <a:avLst/>
            </a:prstGeom>
            <a:noFill/>
            <a:ln w="9525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31" name="Line 50"/>
            <p:cNvSpPr>
              <a:spLocks noChangeShapeType="1"/>
            </p:cNvSpPr>
            <p:nvPr/>
          </p:nvSpPr>
          <p:spPr bwMode="auto">
            <a:xfrm>
              <a:off x="4357" y="3062"/>
              <a:ext cx="1" cy="43"/>
            </a:xfrm>
            <a:prstGeom prst="line">
              <a:avLst/>
            </a:prstGeom>
            <a:noFill/>
            <a:ln w="9525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32" name="Freeform 51"/>
            <p:cNvSpPr>
              <a:spLocks/>
            </p:cNvSpPr>
            <p:nvPr/>
          </p:nvSpPr>
          <p:spPr bwMode="auto">
            <a:xfrm>
              <a:off x="4313" y="2971"/>
              <a:ext cx="88" cy="87"/>
            </a:xfrm>
            <a:custGeom>
              <a:avLst/>
              <a:gdLst>
                <a:gd name="T0" fmla="*/ 44 w 156"/>
                <a:gd name="T1" fmla="*/ 0 h 156"/>
                <a:gd name="T2" fmla="*/ 88 w 156"/>
                <a:gd name="T3" fmla="*/ 87 h 156"/>
                <a:gd name="T4" fmla="*/ 0 w 156"/>
                <a:gd name="T5" fmla="*/ 87 h 156"/>
                <a:gd name="T6" fmla="*/ 44 w 156"/>
                <a:gd name="T7" fmla="*/ 0 h 1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6"/>
                <a:gd name="T13" fmla="*/ 0 h 156"/>
                <a:gd name="T14" fmla="*/ 156 w 156"/>
                <a:gd name="T15" fmla="*/ 156 h 1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6" h="156">
                  <a:moveTo>
                    <a:pt x="78" y="0"/>
                  </a:moveTo>
                  <a:lnTo>
                    <a:pt x="156" y="156"/>
                  </a:lnTo>
                  <a:lnTo>
                    <a:pt x="0" y="156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008080"/>
            </a:solidFill>
            <a:ln w="9525">
              <a:solidFill>
                <a:srgbClr val="0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33" name="Rectangle 52"/>
            <p:cNvSpPr>
              <a:spLocks noChangeArrowheads="1"/>
            </p:cNvSpPr>
            <p:nvPr/>
          </p:nvSpPr>
          <p:spPr bwMode="auto">
            <a:xfrm>
              <a:off x="3965" y="2948"/>
              <a:ext cx="10" cy="3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34" name="Rectangle 53"/>
            <p:cNvSpPr>
              <a:spLocks noChangeArrowheads="1"/>
            </p:cNvSpPr>
            <p:nvPr/>
          </p:nvSpPr>
          <p:spPr bwMode="auto">
            <a:xfrm>
              <a:off x="3760" y="2948"/>
              <a:ext cx="20" cy="3"/>
            </a:xfrm>
            <a:prstGeom prst="rect">
              <a:avLst/>
            </a:prstGeom>
            <a:solidFill>
              <a:srgbClr val="00CCFF"/>
            </a:solidFill>
            <a:ln w="9525">
              <a:solidFill>
                <a:srgbClr val="00CC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35" name="Freeform 54"/>
            <p:cNvSpPr>
              <a:spLocks/>
            </p:cNvSpPr>
            <p:nvPr/>
          </p:nvSpPr>
          <p:spPr bwMode="auto">
            <a:xfrm>
              <a:off x="4347" y="2881"/>
              <a:ext cx="20" cy="20"/>
            </a:xfrm>
            <a:custGeom>
              <a:avLst/>
              <a:gdLst>
                <a:gd name="T0" fmla="*/ 10 w 36"/>
                <a:gd name="T1" fmla="*/ 0 h 36"/>
                <a:gd name="T2" fmla="*/ 20 w 36"/>
                <a:gd name="T3" fmla="*/ 10 h 36"/>
                <a:gd name="T4" fmla="*/ 10 w 36"/>
                <a:gd name="T5" fmla="*/ 20 h 36"/>
                <a:gd name="T6" fmla="*/ 0 w 36"/>
                <a:gd name="T7" fmla="*/ 10 h 36"/>
                <a:gd name="T8" fmla="*/ 10 w 36"/>
                <a:gd name="T9" fmla="*/ 0 h 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6"/>
                <a:gd name="T16" fmla="*/ 0 h 36"/>
                <a:gd name="T17" fmla="*/ 36 w 36"/>
                <a:gd name="T18" fmla="*/ 36 h 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6" h="36">
                  <a:moveTo>
                    <a:pt x="18" y="0"/>
                  </a:moveTo>
                  <a:lnTo>
                    <a:pt x="36" y="18"/>
                  </a:lnTo>
                  <a:lnTo>
                    <a:pt x="18" y="36"/>
                  </a:lnTo>
                  <a:lnTo>
                    <a:pt x="0" y="18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CCFFFF"/>
            </a:solidFill>
            <a:ln w="9525">
              <a:solidFill>
                <a:srgbClr val="CC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36" name="Rectangle 55"/>
            <p:cNvSpPr>
              <a:spLocks noChangeArrowheads="1"/>
            </p:cNvSpPr>
            <p:nvPr/>
          </p:nvSpPr>
          <p:spPr bwMode="auto">
            <a:xfrm>
              <a:off x="4736" y="2693"/>
              <a:ext cx="17" cy="17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CCFFC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37" name="Rectangle 56"/>
            <p:cNvSpPr>
              <a:spLocks noChangeArrowheads="1"/>
            </p:cNvSpPr>
            <p:nvPr/>
          </p:nvSpPr>
          <p:spPr bwMode="auto">
            <a:xfrm>
              <a:off x="3077" y="3546"/>
              <a:ext cx="133" cy="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fr-FR" sz="1100">
                  <a:solidFill>
                    <a:srgbClr val="000000"/>
                  </a:solidFill>
                  <a:latin typeface="Arial" charset="0"/>
                </a:rPr>
                <a:t>0,0</a:t>
              </a:r>
              <a:endParaRPr lang="fr-FR" sz="180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3138" name="Rectangle 57"/>
            <p:cNvSpPr>
              <a:spLocks noChangeArrowheads="1"/>
            </p:cNvSpPr>
            <p:nvPr/>
          </p:nvSpPr>
          <p:spPr bwMode="auto">
            <a:xfrm>
              <a:off x="3077" y="3300"/>
              <a:ext cx="133" cy="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fr-FR" sz="1100">
                  <a:solidFill>
                    <a:srgbClr val="000000"/>
                  </a:solidFill>
                  <a:latin typeface="Arial" charset="0"/>
                </a:rPr>
                <a:t>1,0</a:t>
              </a:r>
              <a:endParaRPr lang="fr-FR" sz="180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3139" name="Rectangle 58"/>
            <p:cNvSpPr>
              <a:spLocks noChangeArrowheads="1"/>
            </p:cNvSpPr>
            <p:nvPr/>
          </p:nvSpPr>
          <p:spPr bwMode="auto">
            <a:xfrm>
              <a:off x="3077" y="3052"/>
              <a:ext cx="133" cy="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fr-FR" sz="1100">
                  <a:solidFill>
                    <a:srgbClr val="000000"/>
                  </a:solidFill>
                  <a:latin typeface="Arial" charset="0"/>
                </a:rPr>
                <a:t>2,0</a:t>
              </a:r>
              <a:endParaRPr lang="fr-FR" sz="180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3140" name="Rectangle 59"/>
            <p:cNvSpPr>
              <a:spLocks noChangeArrowheads="1"/>
            </p:cNvSpPr>
            <p:nvPr/>
          </p:nvSpPr>
          <p:spPr bwMode="auto">
            <a:xfrm>
              <a:off x="3077" y="2800"/>
              <a:ext cx="133" cy="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fr-FR" sz="1100">
                  <a:solidFill>
                    <a:srgbClr val="000000"/>
                  </a:solidFill>
                  <a:latin typeface="Arial" charset="0"/>
                </a:rPr>
                <a:t>3,0</a:t>
              </a:r>
              <a:endParaRPr lang="fr-FR" sz="180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3141" name="Rectangle 60"/>
            <p:cNvSpPr>
              <a:spLocks noChangeArrowheads="1"/>
            </p:cNvSpPr>
            <p:nvPr/>
          </p:nvSpPr>
          <p:spPr bwMode="auto">
            <a:xfrm>
              <a:off x="3077" y="2553"/>
              <a:ext cx="133" cy="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fr-FR" sz="1100">
                  <a:solidFill>
                    <a:srgbClr val="000000"/>
                  </a:solidFill>
                  <a:latin typeface="Arial" charset="0"/>
                </a:rPr>
                <a:t>4,0</a:t>
              </a:r>
              <a:endParaRPr lang="fr-FR" sz="180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3142" name="Rectangle 61"/>
            <p:cNvSpPr>
              <a:spLocks noChangeArrowheads="1"/>
            </p:cNvSpPr>
            <p:nvPr/>
          </p:nvSpPr>
          <p:spPr bwMode="auto">
            <a:xfrm>
              <a:off x="3149" y="3621"/>
              <a:ext cx="133" cy="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fr-FR" sz="1100">
                  <a:solidFill>
                    <a:srgbClr val="000000"/>
                  </a:solidFill>
                  <a:latin typeface="Arial" charset="0"/>
                </a:rPr>
                <a:t>0,0</a:t>
              </a:r>
              <a:endParaRPr lang="fr-FR" sz="180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3143" name="Rectangle 62"/>
            <p:cNvSpPr>
              <a:spLocks noChangeArrowheads="1"/>
            </p:cNvSpPr>
            <p:nvPr/>
          </p:nvSpPr>
          <p:spPr bwMode="auto">
            <a:xfrm>
              <a:off x="3542" y="3621"/>
              <a:ext cx="133" cy="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fr-FR" sz="1100">
                  <a:solidFill>
                    <a:srgbClr val="000000"/>
                  </a:solidFill>
                  <a:latin typeface="Arial" charset="0"/>
                </a:rPr>
                <a:t>1,0</a:t>
              </a:r>
              <a:endParaRPr lang="fr-FR" sz="180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3144" name="Rectangle 63"/>
            <p:cNvSpPr>
              <a:spLocks noChangeArrowheads="1"/>
            </p:cNvSpPr>
            <p:nvPr/>
          </p:nvSpPr>
          <p:spPr bwMode="auto">
            <a:xfrm>
              <a:off x="3931" y="3621"/>
              <a:ext cx="133" cy="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fr-FR" sz="1100">
                  <a:solidFill>
                    <a:srgbClr val="000000"/>
                  </a:solidFill>
                  <a:latin typeface="Arial" charset="0"/>
                </a:rPr>
                <a:t>2,0</a:t>
              </a:r>
              <a:endParaRPr lang="fr-FR" sz="180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3145" name="Rectangle 64"/>
            <p:cNvSpPr>
              <a:spLocks noChangeArrowheads="1"/>
            </p:cNvSpPr>
            <p:nvPr/>
          </p:nvSpPr>
          <p:spPr bwMode="auto">
            <a:xfrm>
              <a:off x="4323" y="3621"/>
              <a:ext cx="133" cy="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fr-FR" sz="1100">
                  <a:solidFill>
                    <a:srgbClr val="000000"/>
                  </a:solidFill>
                  <a:latin typeface="Arial" charset="0"/>
                </a:rPr>
                <a:t>3,0</a:t>
              </a:r>
              <a:endParaRPr lang="fr-FR" sz="180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3146" name="Rectangle 65"/>
            <p:cNvSpPr>
              <a:spLocks noChangeArrowheads="1"/>
            </p:cNvSpPr>
            <p:nvPr/>
          </p:nvSpPr>
          <p:spPr bwMode="auto">
            <a:xfrm>
              <a:off x="4712" y="3621"/>
              <a:ext cx="133" cy="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/>
              <a:r>
                <a:rPr lang="fr-FR" sz="1100">
                  <a:solidFill>
                    <a:srgbClr val="000000"/>
                  </a:solidFill>
                  <a:latin typeface="Arial" charset="0"/>
                </a:rPr>
                <a:t>4,0</a:t>
              </a:r>
              <a:endParaRPr lang="fr-FR" sz="180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3147" name="Freeform 66"/>
            <p:cNvSpPr>
              <a:spLocks/>
            </p:cNvSpPr>
            <p:nvPr/>
          </p:nvSpPr>
          <p:spPr bwMode="auto">
            <a:xfrm>
              <a:off x="4786" y="2710"/>
              <a:ext cx="34" cy="33"/>
            </a:xfrm>
            <a:custGeom>
              <a:avLst/>
              <a:gdLst>
                <a:gd name="T0" fmla="*/ 17 w 60"/>
                <a:gd name="T1" fmla="*/ 0 h 60"/>
                <a:gd name="T2" fmla="*/ 34 w 60"/>
                <a:gd name="T3" fmla="*/ 17 h 60"/>
                <a:gd name="T4" fmla="*/ 17 w 60"/>
                <a:gd name="T5" fmla="*/ 33 h 60"/>
                <a:gd name="T6" fmla="*/ 0 w 60"/>
                <a:gd name="T7" fmla="*/ 17 h 60"/>
                <a:gd name="T8" fmla="*/ 17 w 60"/>
                <a:gd name="T9" fmla="*/ 0 h 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"/>
                <a:gd name="T16" fmla="*/ 0 h 60"/>
                <a:gd name="T17" fmla="*/ 60 w 60"/>
                <a:gd name="T18" fmla="*/ 60 h 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" h="60">
                  <a:moveTo>
                    <a:pt x="30" y="0"/>
                  </a:moveTo>
                  <a:lnTo>
                    <a:pt x="60" y="30"/>
                  </a:lnTo>
                  <a:lnTo>
                    <a:pt x="30" y="60"/>
                  </a:lnTo>
                  <a:lnTo>
                    <a:pt x="0" y="3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000080"/>
            </a:solidFill>
            <a:ln w="9525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48" name="Rectangle 67"/>
            <p:cNvSpPr>
              <a:spLocks noChangeArrowheads="1"/>
            </p:cNvSpPr>
            <p:nvPr/>
          </p:nvSpPr>
          <p:spPr bwMode="auto">
            <a:xfrm>
              <a:off x="4786" y="2787"/>
              <a:ext cx="30" cy="30"/>
            </a:xfrm>
            <a:prstGeom prst="rect">
              <a:avLst/>
            </a:prstGeom>
            <a:solidFill>
              <a:srgbClr val="FF00FF"/>
            </a:solidFill>
            <a:ln w="9525">
              <a:solidFill>
                <a:srgbClr val="FF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49" name="Freeform 68"/>
            <p:cNvSpPr>
              <a:spLocks/>
            </p:cNvSpPr>
            <p:nvPr/>
          </p:nvSpPr>
          <p:spPr bwMode="auto">
            <a:xfrm>
              <a:off x="4786" y="2864"/>
              <a:ext cx="34" cy="34"/>
            </a:xfrm>
            <a:custGeom>
              <a:avLst/>
              <a:gdLst>
                <a:gd name="T0" fmla="*/ 17 w 60"/>
                <a:gd name="T1" fmla="*/ 0 h 60"/>
                <a:gd name="T2" fmla="*/ 34 w 60"/>
                <a:gd name="T3" fmla="*/ 34 h 60"/>
                <a:gd name="T4" fmla="*/ 0 w 60"/>
                <a:gd name="T5" fmla="*/ 34 h 60"/>
                <a:gd name="T6" fmla="*/ 17 w 60"/>
                <a:gd name="T7" fmla="*/ 0 h 6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0"/>
                <a:gd name="T13" fmla="*/ 0 h 60"/>
                <a:gd name="T14" fmla="*/ 60 w 60"/>
                <a:gd name="T15" fmla="*/ 60 h 6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0" h="60">
                  <a:moveTo>
                    <a:pt x="30" y="0"/>
                  </a:moveTo>
                  <a:lnTo>
                    <a:pt x="60" y="60"/>
                  </a:lnTo>
                  <a:lnTo>
                    <a:pt x="0" y="6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50" name="Oval 69"/>
            <p:cNvSpPr>
              <a:spLocks noChangeArrowheads="1"/>
            </p:cNvSpPr>
            <p:nvPr/>
          </p:nvSpPr>
          <p:spPr bwMode="auto">
            <a:xfrm>
              <a:off x="4786" y="2941"/>
              <a:ext cx="30" cy="30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rgbClr val="00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51" name="Freeform 70"/>
            <p:cNvSpPr>
              <a:spLocks/>
            </p:cNvSpPr>
            <p:nvPr/>
          </p:nvSpPr>
          <p:spPr bwMode="auto">
            <a:xfrm>
              <a:off x="4786" y="3018"/>
              <a:ext cx="34" cy="34"/>
            </a:xfrm>
            <a:custGeom>
              <a:avLst/>
              <a:gdLst>
                <a:gd name="T0" fmla="*/ 17 w 60"/>
                <a:gd name="T1" fmla="*/ 0 h 60"/>
                <a:gd name="T2" fmla="*/ 34 w 60"/>
                <a:gd name="T3" fmla="*/ 17 h 60"/>
                <a:gd name="T4" fmla="*/ 17 w 60"/>
                <a:gd name="T5" fmla="*/ 34 h 60"/>
                <a:gd name="T6" fmla="*/ 0 w 60"/>
                <a:gd name="T7" fmla="*/ 17 h 60"/>
                <a:gd name="T8" fmla="*/ 17 w 60"/>
                <a:gd name="T9" fmla="*/ 0 h 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"/>
                <a:gd name="T16" fmla="*/ 0 h 60"/>
                <a:gd name="T17" fmla="*/ 60 w 60"/>
                <a:gd name="T18" fmla="*/ 60 h 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" h="60">
                  <a:moveTo>
                    <a:pt x="30" y="0"/>
                  </a:moveTo>
                  <a:lnTo>
                    <a:pt x="60" y="30"/>
                  </a:lnTo>
                  <a:lnTo>
                    <a:pt x="30" y="60"/>
                  </a:lnTo>
                  <a:lnTo>
                    <a:pt x="0" y="3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800080"/>
            </a:solidFill>
            <a:ln w="9525">
              <a:solidFill>
                <a:srgbClr val="8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52" name="Rectangle 71"/>
            <p:cNvSpPr>
              <a:spLocks noChangeArrowheads="1"/>
            </p:cNvSpPr>
            <p:nvPr/>
          </p:nvSpPr>
          <p:spPr bwMode="auto">
            <a:xfrm>
              <a:off x="4783" y="3092"/>
              <a:ext cx="43" cy="43"/>
            </a:xfrm>
            <a:prstGeom prst="rect">
              <a:avLst/>
            </a:prstGeom>
            <a:solidFill>
              <a:srgbClr val="8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53" name="Line 72"/>
            <p:cNvSpPr>
              <a:spLocks noChangeShapeType="1"/>
            </p:cNvSpPr>
            <p:nvPr/>
          </p:nvSpPr>
          <p:spPr bwMode="auto">
            <a:xfrm flipH="1" flipV="1">
              <a:off x="4786" y="3095"/>
              <a:ext cx="17" cy="17"/>
            </a:xfrm>
            <a:prstGeom prst="line">
              <a:avLst/>
            </a:prstGeom>
            <a:noFill/>
            <a:ln w="9525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54" name="Line 73"/>
            <p:cNvSpPr>
              <a:spLocks noChangeShapeType="1"/>
            </p:cNvSpPr>
            <p:nvPr/>
          </p:nvSpPr>
          <p:spPr bwMode="auto">
            <a:xfrm>
              <a:off x="4803" y="3112"/>
              <a:ext cx="17" cy="17"/>
            </a:xfrm>
            <a:prstGeom prst="line">
              <a:avLst/>
            </a:prstGeom>
            <a:noFill/>
            <a:ln w="9525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55" name="Line 74"/>
            <p:cNvSpPr>
              <a:spLocks noChangeShapeType="1"/>
            </p:cNvSpPr>
            <p:nvPr/>
          </p:nvSpPr>
          <p:spPr bwMode="auto">
            <a:xfrm flipH="1">
              <a:off x="4786" y="3112"/>
              <a:ext cx="17" cy="17"/>
            </a:xfrm>
            <a:prstGeom prst="line">
              <a:avLst/>
            </a:prstGeom>
            <a:noFill/>
            <a:ln w="9525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56" name="Line 75"/>
            <p:cNvSpPr>
              <a:spLocks noChangeShapeType="1"/>
            </p:cNvSpPr>
            <p:nvPr/>
          </p:nvSpPr>
          <p:spPr bwMode="auto">
            <a:xfrm flipV="1">
              <a:off x="4803" y="3095"/>
              <a:ext cx="17" cy="17"/>
            </a:xfrm>
            <a:prstGeom prst="line">
              <a:avLst/>
            </a:prstGeom>
            <a:noFill/>
            <a:ln w="9525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57" name="Line 76"/>
            <p:cNvSpPr>
              <a:spLocks noChangeShapeType="1"/>
            </p:cNvSpPr>
            <p:nvPr/>
          </p:nvSpPr>
          <p:spPr bwMode="auto">
            <a:xfrm flipV="1">
              <a:off x="4803" y="3095"/>
              <a:ext cx="0" cy="17"/>
            </a:xfrm>
            <a:prstGeom prst="line">
              <a:avLst/>
            </a:prstGeom>
            <a:noFill/>
            <a:ln w="9525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58" name="Line 77"/>
            <p:cNvSpPr>
              <a:spLocks noChangeShapeType="1"/>
            </p:cNvSpPr>
            <p:nvPr/>
          </p:nvSpPr>
          <p:spPr bwMode="auto">
            <a:xfrm>
              <a:off x="4803" y="3112"/>
              <a:ext cx="0" cy="17"/>
            </a:xfrm>
            <a:prstGeom prst="line">
              <a:avLst/>
            </a:prstGeom>
            <a:noFill/>
            <a:ln w="9525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159" name="Freeform 78"/>
            <p:cNvSpPr>
              <a:spLocks/>
            </p:cNvSpPr>
            <p:nvPr/>
          </p:nvSpPr>
          <p:spPr bwMode="auto">
            <a:xfrm>
              <a:off x="4786" y="3172"/>
              <a:ext cx="34" cy="34"/>
            </a:xfrm>
            <a:custGeom>
              <a:avLst/>
              <a:gdLst>
                <a:gd name="T0" fmla="*/ 17 w 60"/>
                <a:gd name="T1" fmla="*/ 0 h 60"/>
                <a:gd name="T2" fmla="*/ 34 w 60"/>
                <a:gd name="T3" fmla="*/ 34 h 60"/>
                <a:gd name="T4" fmla="*/ 0 w 60"/>
                <a:gd name="T5" fmla="*/ 34 h 60"/>
                <a:gd name="T6" fmla="*/ 17 w 60"/>
                <a:gd name="T7" fmla="*/ 0 h 6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0"/>
                <a:gd name="T13" fmla="*/ 0 h 60"/>
                <a:gd name="T14" fmla="*/ 60 w 60"/>
                <a:gd name="T15" fmla="*/ 60 h 6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0" h="60">
                  <a:moveTo>
                    <a:pt x="30" y="0"/>
                  </a:moveTo>
                  <a:lnTo>
                    <a:pt x="60" y="60"/>
                  </a:lnTo>
                  <a:lnTo>
                    <a:pt x="0" y="6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008080"/>
            </a:solidFill>
            <a:ln w="9525">
              <a:solidFill>
                <a:srgbClr val="0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60" name="Rectangle 79"/>
            <p:cNvSpPr>
              <a:spLocks noChangeArrowheads="1"/>
            </p:cNvSpPr>
            <p:nvPr/>
          </p:nvSpPr>
          <p:spPr bwMode="auto">
            <a:xfrm>
              <a:off x="4803" y="3263"/>
              <a:ext cx="10" cy="3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61" name="Rectangle 80"/>
            <p:cNvSpPr>
              <a:spLocks noChangeArrowheads="1"/>
            </p:cNvSpPr>
            <p:nvPr/>
          </p:nvSpPr>
          <p:spPr bwMode="auto">
            <a:xfrm>
              <a:off x="4793" y="3340"/>
              <a:ext cx="20" cy="3"/>
            </a:xfrm>
            <a:prstGeom prst="rect">
              <a:avLst/>
            </a:prstGeom>
            <a:solidFill>
              <a:srgbClr val="00CCFF"/>
            </a:solidFill>
            <a:ln w="9525">
              <a:solidFill>
                <a:srgbClr val="00CC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62" name="Freeform 81"/>
            <p:cNvSpPr>
              <a:spLocks/>
            </p:cNvSpPr>
            <p:nvPr/>
          </p:nvSpPr>
          <p:spPr bwMode="auto">
            <a:xfrm>
              <a:off x="4793" y="3410"/>
              <a:ext cx="20" cy="20"/>
            </a:xfrm>
            <a:custGeom>
              <a:avLst/>
              <a:gdLst>
                <a:gd name="T0" fmla="*/ 10 w 36"/>
                <a:gd name="T1" fmla="*/ 0 h 36"/>
                <a:gd name="T2" fmla="*/ 20 w 36"/>
                <a:gd name="T3" fmla="*/ 10 h 36"/>
                <a:gd name="T4" fmla="*/ 10 w 36"/>
                <a:gd name="T5" fmla="*/ 20 h 36"/>
                <a:gd name="T6" fmla="*/ 0 w 36"/>
                <a:gd name="T7" fmla="*/ 10 h 36"/>
                <a:gd name="T8" fmla="*/ 10 w 36"/>
                <a:gd name="T9" fmla="*/ 0 h 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6"/>
                <a:gd name="T16" fmla="*/ 0 h 36"/>
                <a:gd name="T17" fmla="*/ 36 w 36"/>
                <a:gd name="T18" fmla="*/ 36 h 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6" h="36">
                  <a:moveTo>
                    <a:pt x="18" y="0"/>
                  </a:moveTo>
                  <a:lnTo>
                    <a:pt x="36" y="18"/>
                  </a:lnTo>
                  <a:lnTo>
                    <a:pt x="18" y="36"/>
                  </a:lnTo>
                  <a:lnTo>
                    <a:pt x="0" y="18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CCFFFF"/>
            </a:solidFill>
            <a:ln w="9525">
              <a:solidFill>
                <a:srgbClr val="CCFF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63" name="Rectangle 82"/>
            <p:cNvSpPr>
              <a:spLocks noChangeArrowheads="1"/>
            </p:cNvSpPr>
            <p:nvPr/>
          </p:nvSpPr>
          <p:spPr bwMode="auto">
            <a:xfrm>
              <a:off x="4793" y="3487"/>
              <a:ext cx="17" cy="17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CCFFCC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89" name="Rectangle 83"/>
          <p:cNvSpPr>
            <a:spLocks noChangeArrowheads="1"/>
          </p:cNvSpPr>
          <p:nvPr/>
        </p:nvSpPr>
        <p:spPr bwMode="auto">
          <a:xfrm>
            <a:off x="6378820" y="4886325"/>
            <a:ext cx="6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endParaRPr lang="id-ID" sz="180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354388" name="Object 84"/>
          <p:cNvGraphicFramePr>
            <a:graphicFrameLocks noChangeAspect="1"/>
          </p:cNvGraphicFramePr>
          <p:nvPr/>
        </p:nvGraphicFramePr>
        <p:xfrm>
          <a:off x="6167804" y="1189038"/>
          <a:ext cx="2706565" cy="2024062"/>
        </p:xfrm>
        <a:graphic>
          <a:graphicData uri="http://schemas.openxmlformats.org/presentationml/2006/ole">
            <p:oleObj spid="_x0000_s60419" name="Graphique" r:id="rId5" imgW="7258123" imgH="5010011" progId="Excel.Sheet.8">
              <p:embed/>
            </p:oleObj>
          </a:graphicData>
        </a:graphic>
      </p:graphicFrame>
      <p:pic>
        <p:nvPicPr>
          <p:cNvPr id="354389" name="Picture 8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42190" y="836613"/>
            <a:ext cx="4188069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4390" name="Arc 86"/>
          <p:cNvSpPr>
            <a:spLocks/>
          </p:cNvSpPr>
          <p:nvPr/>
        </p:nvSpPr>
        <p:spPr bwMode="auto">
          <a:xfrm rot="13958327" flipV="1">
            <a:off x="2324467" y="2818180"/>
            <a:ext cx="1152525" cy="789843"/>
          </a:xfrm>
          <a:custGeom>
            <a:avLst/>
            <a:gdLst>
              <a:gd name="T0" fmla="*/ 0 w 22476"/>
              <a:gd name="T1" fmla="*/ 108265 h 21600"/>
              <a:gd name="T2" fmla="*/ 59099217 w 22476"/>
              <a:gd name="T3" fmla="*/ 24461782 h 21600"/>
              <a:gd name="T4" fmla="*/ 4548925 w 22476"/>
              <a:gd name="T5" fmla="*/ 33896255 h 21600"/>
              <a:gd name="T6" fmla="*/ 0 60000 65536"/>
              <a:gd name="T7" fmla="*/ 0 60000 65536"/>
              <a:gd name="T8" fmla="*/ 0 60000 65536"/>
              <a:gd name="T9" fmla="*/ 0 w 22476"/>
              <a:gd name="T10" fmla="*/ 0 h 21600"/>
              <a:gd name="T11" fmla="*/ 22476 w 22476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476" h="21600" fill="none" extrusionOk="0">
                <a:moveTo>
                  <a:pt x="0" y="69"/>
                </a:moveTo>
                <a:cubicBezTo>
                  <a:pt x="575" y="23"/>
                  <a:pt x="1152" y="-1"/>
                  <a:pt x="1730" y="0"/>
                </a:cubicBezTo>
                <a:cubicBezTo>
                  <a:pt x="11343" y="0"/>
                  <a:pt x="19800" y="6353"/>
                  <a:pt x="22476" y="15587"/>
                </a:cubicBezTo>
              </a:path>
              <a:path w="22476" h="21600" stroke="0" extrusionOk="0">
                <a:moveTo>
                  <a:pt x="0" y="69"/>
                </a:moveTo>
                <a:cubicBezTo>
                  <a:pt x="575" y="23"/>
                  <a:pt x="1152" y="-1"/>
                  <a:pt x="1730" y="0"/>
                </a:cubicBezTo>
                <a:cubicBezTo>
                  <a:pt x="11343" y="0"/>
                  <a:pt x="19800" y="6353"/>
                  <a:pt x="22476" y="15587"/>
                </a:cubicBezTo>
                <a:lnTo>
                  <a:pt x="1730" y="21600"/>
                </a:lnTo>
                <a:close/>
              </a:path>
            </a:pathLst>
          </a:custGeom>
          <a:noFill/>
          <a:ln w="28575" cap="rnd">
            <a:solidFill>
              <a:srgbClr val="FF0000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4391" name="Arc 87"/>
          <p:cNvSpPr>
            <a:spLocks/>
          </p:cNvSpPr>
          <p:nvPr/>
        </p:nvSpPr>
        <p:spPr bwMode="auto">
          <a:xfrm rot="20869970" flipV="1">
            <a:off x="2378320" y="4787901"/>
            <a:ext cx="1116623" cy="657225"/>
          </a:xfrm>
          <a:custGeom>
            <a:avLst/>
            <a:gdLst>
              <a:gd name="T0" fmla="*/ 0 w 22695"/>
              <a:gd name="T1" fmla="*/ 63866 h 21600"/>
              <a:gd name="T2" fmla="*/ 64477361 w 22695"/>
              <a:gd name="T3" fmla="*/ 15183235 h 21600"/>
              <a:gd name="T4" fmla="*/ 4914974 w 22695"/>
              <a:gd name="T5" fmla="*/ 19997440 h 21600"/>
              <a:gd name="T6" fmla="*/ 0 60000 65536"/>
              <a:gd name="T7" fmla="*/ 0 60000 65536"/>
              <a:gd name="T8" fmla="*/ 0 60000 65536"/>
              <a:gd name="T9" fmla="*/ 0 w 22695"/>
              <a:gd name="T10" fmla="*/ 0 h 21600"/>
              <a:gd name="T11" fmla="*/ 22695 w 2269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695" h="21600" fill="none" extrusionOk="0">
                <a:moveTo>
                  <a:pt x="0" y="69"/>
                </a:moveTo>
                <a:cubicBezTo>
                  <a:pt x="575" y="23"/>
                  <a:pt x="1152" y="-1"/>
                  <a:pt x="1730" y="0"/>
                </a:cubicBezTo>
                <a:cubicBezTo>
                  <a:pt x="11656" y="0"/>
                  <a:pt x="20305" y="6765"/>
                  <a:pt x="22694" y="16400"/>
                </a:cubicBezTo>
              </a:path>
              <a:path w="22695" h="21600" stroke="0" extrusionOk="0">
                <a:moveTo>
                  <a:pt x="0" y="69"/>
                </a:moveTo>
                <a:cubicBezTo>
                  <a:pt x="575" y="23"/>
                  <a:pt x="1152" y="-1"/>
                  <a:pt x="1730" y="0"/>
                </a:cubicBezTo>
                <a:cubicBezTo>
                  <a:pt x="11656" y="0"/>
                  <a:pt x="20305" y="6765"/>
                  <a:pt x="22694" y="16400"/>
                </a:cubicBezTo>
                <a:lnTo>
                  <a:pt x="1730" y="21600"/>
                </a:lnTo>
                <a:close/>
              </a:path>
            </a:pathLst>
          </a:custGeom>
          <a:noFill/>
          <a:ln w="28575" cap="rnd">
            <a:solidFill>
              <a:srgbClr val="FF0000"/>
            </a:solidFill>
            <a:round/>
            <a:headEnd type="none" w="med" len="lg"/>
            <a:tailEnd type="stealth" w="med" len="lg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" name="Group 88"/>
          <p:cNvGrpSpPr>
            <a:grpSpLocks/>
          </p:cNvGrpSpPr>
          <p:nvPr/>
        </p:nvGrpSpPr>
        <p:grpSpPr bwMode="auto">
          <a:xfrm>
            <a:off x="2428860" y="357166"/>
            <a:ext cx="6447692" cy="504825"/>
            <a:chOff x="1396" y="255"/>
            <a:chExt cx="3402" cy="363"/>
          </a:xfrm>
        </p:grpSpPr>
        <p:sp>
          <p:nvSpPr>
            <p:cNvPr id="3095" name="Rectangle 89"/>
            <p:cNvSpPr>
              <a:spLocks noChangeArrowheads="1"/>
            </p:cNvSpPr>
            <p:nvPr/>
          </p:nvSpPr>
          <p:spPr bwMode="auto">
            <a:xfrm>
              <a:off x="1396" y="255"/>
              <a:ext cx="3402" cy="363"/>
            </a:xfrm>
            <a:prstGeom prst="rect">
              <a:avLst/>
            </a:prstGeom>
            <a:gradFill rotWithShape="1">
              <a:gsLst>
                <a:gs pos="0">
                  <a:srgbClr val="765E00">
                    <a:alpha val="39998"/>
                  </a:srgbClr>
                </a:gs>
                <a:gs pos="50000">
                  <a:srgbClr val="FFCC00">
                    <a:alpha val="39998"/>
                  </a:srgbClr>
                </a:gs>
                <a:gs pos="100000">
                  <a:srgbClr val="765E00">
                    <a:alpha val="39998"/>
                  </a:srgbClr>
                </a:gs>
              </a:gsLst>
              <a:lin ang="2700000" scaled="1"/>
            </a:gra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6" name="Rectangle 90"/>
            <p:cNvSpPr>
              <a:spLocks noChangeArrowheads="1"/>
            </p:cNvSpPr>
            <p:nvPr/>
          </p:nvSpPr>
          <p:spPr bwMode="auto">
            <a:xfrm>
              <a:off x="1442" y="346"/>
              <a:ext cx="3356" cy="2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1600" b="1">
                  <a:solidFill>
                    <a:schemeClr val="tx1"/>
                  </a:solidFill>
                  <a:latin typeface="Comic Sans MS" pitchFamily="66" charset="0"/>
                </a:rPr>
                <a:t>A cross analysis of critical and strategic knowledge</a:t>
              </a:r>
            </a:p>
          </p:txBody>
        </p:sp>
      </p:grpSp>
      <p:sp>
        <p:nvSpPr>
          <p:cNvPr id="3094" name="Rectangle 92"/>
          <p:cNvSpPr>
            <a:spLocks noChangeArrowheads="1"/>
          </p:cNvSpPr>
          <p:nvPr/>
        </p:nvSpPr>
        <p:spPr bwMode="auto">
          <a:xfrm>
            <a:off x="184638" y="1"/>
            <a:ext cx="3320562" cy="333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>
              <a:lnSpc>
                <a:spcPct val="90000"/>
              </a:lnSpc>
              <a:spcAft>
                <a:spcPct val="105000"/>
              </a:spcAft>
            </a:pPr>
            <a:r>
              <a:rPr lang="fr-FR" sz="2000" i="1" dirty="0">
                <a:solidFill>
                  <a:srgbClr val="B50909"/>
                </a:solidFill>
                <a:latin typeface="Comic Sans MS" pitchFamily="66" charset="0"/>
              </a:rPr>
              <a:t>Phase 1</a:t>
            </a:r>
            <a:r>
              <a:rPr lang="fr-FR" sz="2000" dirty="0">
                <a:solidFill>
                  <a:srgbClr val="B50909"/>
                </a:solidFill>
                <a:latin typeface="Comic Sans MS" pitchFamily="66" charset="0"/>
              </a:rPr>
              <a:t>   </a:t>
            </a:r>
            <a:r>
              <a:rPr lang="fr-FR" sz="2000" dirty="0">
                <a:solidFill>
                  <a:schemeClr val="folHlink"/>
                </a:solidFill>
                <a:latin typeface="Comic Sans MS" pitchFamily="66" charset="0"/>
              </a:rPr>
              <a:t>Phase 2   Phase 3</a:t>
            </a:r>
            <a:endParaRPr lang="fr-FR" sz="2000" dirty="0">
              <a:solidFill>
                <a:schemeClr val="tx2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54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54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54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54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54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54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54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54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54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54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354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354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4307" grpId="0" animBg="1"/>
      <p:bldP spid="354308" grpId="0" animBg="1"/>
      <p:bldP spid="354309" grpId="0" animBg="1"/>
      <p:bldP spid="354310" grpId="0"/>
      <p:bldP spid="354311" grpId="0" animBg="1"/>
      <p:bldP spid="354312" grpId="0" animBg="1"/>
      <p:bldP spid="354313" grpId="0"/>
      <p:bldOleChart spid="354388" grpId="0"/>
      <p:bldP spid="354390" grpId="0" animBg="1"/>
      <p:bldP spid="35439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400" dirty="0" smtClean="0">
                <a:solidFill>
                  <a:schemeClr val="tx1"/>
                </a:solidFill>
              </a:rPr>
              <a:t>Jadwal</a:t>
            </a:r>
            <a:endParaRPr lang="id-ID" sz="44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id-ID" dirty="0" smtClean="0"/>
              <a:t>Off-line Meeting</a:t>
            </a:r>
          </a:p>
          <a:p>
            <a:r>
              <a:rPr lang="id-ID" dirty="0" smtClean="0"/>
              <a:t>Juli : Pengantar Nuclear Cyber Security </a:t>
            </a:r>
            <a:r>
              <a:rPr lang="id-ID" dirty="0" smtClean="0"/>
              <a:t>(</a:t>
            </a:r>
            <a:r>
              <a:rPr lang="id-ID" dirty="0" smtClean="0"/>
              <a:t>BDI</a:t>
            </a:r>
            <a:r>
              <a:rPr lang="id-ID" dirty="0" smtClean="0"/>
              <a:t>)</a:t>
            </a:r>
            <a:endParaRPr lang="id-ID" dirty="0" smtClean="0"/>
          </a:p>
          <a:p>
            <a:r>
              <a:rPr lang="id-ID" dirty="0" smtClean="0"/>
              <a:t>Agustus :  Regulasi dalam </a:t>
            </a:r>
            <a:r>
              <a:rPr lang="id-ID" dirty="0" smtClean="0"/>
              <a:t>CS (LemSanNeg)</a:t>
            </a:r>
            <a:endParaRPr lang="id-ID" dirty="0" smtClean="0"/>
          </a:p>
          <a:p>
            <a:r>
              <a:rPr lang="id-ID" dirty="0" smtClean="0"/>
              <a:t>September : Pendekatan Teoritik pd CS (UGM)</a:t>
            </a:r>
          </a:p>
          <a:p>
            <a:r>
              <a:rPr lang="id-ID" dirty="0" smtClean="0"/>
              <a:t>October : Pengalaman BATAN dalam pengelolaan CS </a:t>
            </a:r>
            <a:r>
              <a:rPr lang="id-ID" dirty="0" smtClean="0"/>
              <a:t>(BATAN)</a:t>
            </a:r>
            <a:endParaRPr lang="id-ID" dirty="0" smtClean="0"/>
          </a:p>
          <a:p>
            <a:r>
              <a:rPr lang="id-ID" dirty="0" smtClean="0"/>
              <a:t>November </a:t>
            </a:r>
            <a:r>
              <a:rPr lang="id-ID" smtClean="0"/>
              <a:t>: </a:t>
            </a:r>
            <a:r>
              <a:rPr lang="id-ID" smtClean="0"/>
              <a:t>security threat analysis (P2STPIBN)</a:t>
            </a:r>
            <a:endParaRPr lang="id-ID" dirty="0" smtClean="0"/>
          </a:p>
          <a:p>
            <a:r>
              <a:rPr lang="id-ID" dirty="0" smtClean="0"/>
              <a:t>December : </a:t>
            </a:r>
            <a:r>
              <a:rPr lang="id-ID" dirty="0" smtClean="0"/>
              <a:t>BDI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4075" y="560371"/>
            <a:ext cx="6562725" cy="582613"/>
          </a:xfrm>
        </p:spPr>
        <p:txBody>
          <a:bodyPr>
            <a:noAutofit/>
          </a:bodyPr>
          <a:lstStyle/>
          <a:p>
            <a:r>
              <a:rPr lang="id-ID" sz="4000" dirty="0" smtClean="0">
                <a:solidFill>
                  <a:schemeClr val="tx1"/>
                </a:solidFill>
              </a:rPr>
              <a:t>Program S3 Ilmu Komputer Spesialisasi Nuclear Cyber Security </a:t>
            </a:r>
            <a:endParaRPr lang="id-ID" sz="40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/>
          <a:lstStyle/>
          <a:p>
            <a:r>
              <a:rPr lang="id-ID" dirty="0" smtClean="0"/>
              <a:t>Program kerjasama dg UGM</a:t>
            </a:r>
          </a:p>
          <a:p>
            <a:r>
              <a:rPr lang="id-ID" dirty="0" smtClean="0"/>
              <a:t>Dimulai pada th anggaran 2016 selama 5 th</a:t>
            </a:r>
          </a:p>
          <a:p>
            <a:r>
              <a:rPr lang="id-ID" dirty="0" smtClean="0"/>
              <a:t>Maksimum 9 semester </a:t>
            </a:r>
          </a:p>
          <a:p>
            <a:r>
              <a:rPr lang="id-ID" dirty="0" smtClean="0"/>
              <a:t>Kuliah 2 semester, semester 3 </a:t>
            </a:r>
            <a:r>
              <a:rPr lang="id-ID" i="1" dirty="0" smtClean="0"/>
              <a:t>comprehensive exam</a:t>
            </a:r>
          </a:p>
          <a:p>
            <a:pPr>
              <a:buNone/>
            </a:pPr>
            <a:endParaRPr lang="id-ID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422650" y="2130425"/>
            <a:ext cx="5468938" cy="1082675"/>
          </a:xfrm>
        </p:spPr>
        <p:txBody>
          <a:bodyPr/>
          <a:lstStyle/>
          <a:p>
            <a:r>
              <a:rPr lang="id-ID" altLang="zh-CN" sz="6000" b="1" baseline="30000" dirty="0" smtClean="0"/>
              <a:t>Terima kasih</a:t>
            </a:r>
            <a:endParaRPr lang="id-ID" altLang="zh-CN" sz="6000" b="1" dirty="0" smtClean="0"/>
          </a:p>
        </p:txBody>
      </p:sp>
      <p:sp>
        <p:nvSpPr>
          <p:cNvPr id="22531" name="Text Box 4"/>
          <p:cNvSpPr txBox="1">
            <a:spLocks noChangeArrowheads="1"/>
          </p:cNvSpPr>
          <p:nvPr/>
        </p:nvSpPr>
        <p:spPr bwMode="auto">
          <a:xfrm>
            <a:off x="4765675" y="5321300"/>
            <a:ext cx="30464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1" hangingPunct="1">
              <a:defRPr/>
            </a:pPr>
            <a:r>
              <a:rPr lang="en-US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bapeten.go.id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Rectangle 2"/>
          <p:cNvSpPr>
            <a:spLocks noChangeArrowheads="1"/>
          </p:cNvSpPr>
          <p:nvPr/>
        </p:nvSpPr>
        <p:spPr bwMode="auto">
          <a:xfrm>
            <a:off x="5103936" y="908051"/>
            <a:ext cx="3906715" cy="4824413"/>
          </a:xfrm>
          <a:prstGeom prst="rect">
            <a:avLst/>
          </a:prstGeom>
          <a:gradFill rotWithShape="1">
            <a:gsLst>
              <a:gs pos="0">
                <a:srgbClr val="A4CDCD"/>
              </a:gs>
              <a:gs pos="100000">
                <a:srgbClr val="CCFFFF">
                  <a:alpha val="57001"/>
                </a:srgbClr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>
              <a:buFontTx/>
              <a:buChar char="•"/>
            </a:pPr>
            <a:r>
              <a:rPr lang="en-US" sz="1800" b="1">
                <a:solidFill>
                  <a:schemeClr val="tx1"/>
                </a:solidFill>
                <a:latin typeface="Comic Sans MS" pitchFamily="66" charset="0"/>
              </a:rPr>
              <a:t> Knowledge to acquire</a:t>
            </a:r>
          </a:p>
          <a:p>
            <a:pPr algn="ctr"/>
            <a:r>
              <a:rPr lang="en-US" sz="1800" b="1">
                <a:solidFill>
                  <a:schemeClr val="tx1"/>
                </a:solidFill>
                <a:latin typeface="Comic Sans MS" pitchFamily="66" charset="0"/>
              </a:rPr>
              <a:t>(recruiting …)</a:t>
            </a:r>
          </a:p>
          <a:p>
            <a:pPr algn="ctr"/>
            <a:endParaRPr lang="en-US" sz="1800" b="1">
              <a:solidFill>
                <a:schemeClr val="tx1"/>
              </a:solidFill>
              <a:latin typeface="Comic Sans MS" pitchFamily="66" charset="0"/>
            </a:endParaRPr>
          </a:p>
          <a:p>
            <a:pPr algn="ctr">
              <a:buFontTx/>
              <a:buChar char="•"/>
            </a:pPr>
            <a:r>
              <a:rPr lang="en-US" sz="1800" b="1">
                <a:solidFill>
                  <a:schemeClr val="tx1"/>
                </a:solidFill>
                <a:latin typeface="Comic Sans MS" pitchFamily="66" charset="0"/>
              </a:rPr>
              <a:t> Knowledge to observe</a:t>
            </a:r>
          </a:p>
          <a:p>
            <a:pPr algn="ctr"/>
            <a:r>
              <a:rPr lang="en-US" sz="1800" b="1">
                <a:solidFill>
                  <a:schemeClr val="tx1"/>
                </a:solidFill>
                <a:latin typeface="Comic Sans MS" pitchFamily="66" charset="0"/>
              </a:rPr>
              <a:t>(Competitive intelligence, </a:t>
            </a:r>
          </a:p>
          <a:p>
            <a:pPr algn="ctr"/>
            <a:r>
              <a:rPr lang="en-US" sz="1800" b="1">
                <a:solidFill>
                  <a:schemeClr val="tx1"/>
                </a:solidFill>
                <a:latin typeface="Comic Sans MS" pitchFamily="66" charset="0"/>
              </a:rPr>
              <a:t>environmental scanning …) </a:t>
            </a:r>
          </a:p>
          <a:p>
            <a:pPr algn="ctr"/>
            <a:endParaRPr lang="en-US" sz="1800" b="1">
              <a:solidFill>
                <a:schemeClr val="tx1"/>
              </a:solidFill>
              <a:latin typeface="Comic Sans MS" pitchFamily="66" charset="0"/>
            </a:endParaRPr>
          </a:p>
          <a:p>
            <a:pPr algn="ctr">
              <a:buFontTx/>
              <a:buChar char="•"/>
            </a:pPr>
            <a:r>
              <a:rPr lang="en-US" sz="1800" b="1">
                <a:solidFill>
                  <a:schemeClr val="tx1"/>
                </a:solidFill>
                <a:latin typeface="Comic Sans MS" pitchFamily="66" charset="0"/>
              </a:rPr>
              <a:t> Knowledge to create</a:t>
            </a:r>
          </a:p>
          <a:p>
            <a:pPr algn="ctr"/>
            <a:r>
              <a:rPr lang="en-US" sz="1800" b="1">
                <a:solidFill>
                  <a:schemeClr val="tx1"/>
                </a:solidFill>
                <a:latin typeface="Comic Sans MS" pitchFamily="66" charset="0"/>
              </a:rPr>
              <a:t>(innovation, R&amp;D …)</a:t>
            </a:r>
          </a:p>
          <a:p>
            <a:pPr algn="ctr"/>
            <a:endParaRPr lang="en-US" sz="1800" b="1">
              <a:solidFill>
                <a:schemeClr val="tx1"/>
              </a:solidFill>
              <a:latin typeface="Comic Sans MS" pitchFamily="66" charset="0"/>
            </a:endParaRPr>
          </a:p>
          <a:p>
            <a:pPr algn="ctr">
              <a:buFontTx/>
              <a:buChar char="•"/>
            </a:pPr>
            <a:r>
              <a:rPr lang="en-US" sz="1800" b="1">
                <a:solidFill>
                  <a:schemeClr val="tx1"/>
                </a:solidFill>
                <a:latin typeface="Comic Sans MS" pitchFamily="66" charset="0"/>
              </a:rPr>
              <a:t> Knowledge to share</a:t>
            </a:r>
          </a:p>
          <a:p>
            <a:pPr algn="ctr"/>
            <a:r>
              <a:rPr lang="en-US" sz="1800" b="1">
                <a:solidFill>
                  <a:schemeClr val="tx1"/>
                </a:solidFill>
                <a:latin typeface="Comic Sans MS" pitchFamily="66" charset="0"/>
              </a:rPr>
              <a:t>(Collaborative work, Communities</a:t>
            </a:r>
            <a:r>
              <a:rPr lang="en-US" sz="1800">
                <a:solidFill>
                  <a:schemeClr val="tx1"/>
                </a:solidFill>
                <a:latin typeface="Comic Sans MS" pitchFamily="66" charset="0"/>
              </a:rPr>
              <a:t> …)</a:t>
            </a:r>
          </a:p>
          <a:p>
            <a:pPr algn="ctr"/>
            <a:endParaRPr lang="en-US" sz="1800">
              <a:solidFill>
                <a:schemeClr val="tx1"/>
              </a:solidFill>
              <a:latin typeface="Comic Sans MS" pitchFamily="66" charset="0"/>
            </a:endParaRPr>
          </a:p>
          <a:p>
            <a:pPr algn="ctr">
              <a:buFontTx/>
              <a:buChar char="•"/>
            </a:pPr>
            <a:r>
              <a:rPr lang="en-US" sz="1800" b="1">
                <a:solidFill>
                  <a:schemeClr val="tx1"/>
                </a:solidFill>
                <a:latin typeface="Comic Sans MS" pitchFamily="66" charset="0"/>
              </a:rPr>
              <a:t> Knowledge to transfer </a:t>
            </a:r>
            <a:br>
              <a:rPr lang="en-US" sz="1800" b="1">
                <a:solidFill>
                  <a:schemeClr val="tx1"/>
                </a:solidFill>
                <a:latin typeface="Comic Sans MS" pitchFamily="66" charset="0"/>
              </a:rPr>
            </a:br>
            <a:r>
              <a:rPr lang="en-US" sz="1800" b="1">
                <a:solidFill>
                  <a:schemeClr val="tx1"/>
                </a:solidFill>
                <a:latin typeface="Comic Sans MS" pitchFamily="66" charset="0"/>
              </a:rPr>
              <a:t>(Capitalization and transfer)</a:t>
            </a:r>
          </a:p>
        </p:txBody>
      </p:sp>
      <p:sp>
        <p:nvSpPr>
          <p:cNvPr id="355332" name="Line 4"/>
          <p:cNvSpPr>
            <a:spLocks noChangeShapeType="1"/>
          </p:cNvSpPr>
          <p:nvPr/>
        </p:nvSpPr>
        <p:spPr bwMode="auto">
          <a:xfrm>
            <a:off x="4709746" y="3355975"/>
            <a:ext cx="398585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355333" name="Line 5"/>
          <p:cNvSpPr>
            <a:spLocks noChangeShapeType="1"/>
          </p:cNvSpPr>
          <p:nvPr/>
        </p:nvSpPr>
        <p:spPr bwMode="auto">
          <a:xfrm>
            <a:off x="4705350" y="1052513"/>
            <a:ext cx="0" cy="46085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355334" name="Line 6"/>
          <p:cNvSpPr>
            <a:spLocks noChangeShapeType="1"/>
          </p:cNvSpPr>
          <p:nvPr/>
        </p:nvSpPr>
        <p:spPr bwMode="auto">
          <a:xfrm>
            <a:off x="4705350" y="5661025"/>
            <a:ext cx="320919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355335" name="Line 7"/>
          <p:cNvSpPr>
            <a:spLocks noChangeShapeType="1"/>
          </p:cNvSpPr>
          <p:nvPr/>
        </p:nvSpPr>
        <p:spPr bwMode="auto">
          <a:xfrm>
            <a:off x="4705351" y="1052513"/>
            <a:ext cx="39272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graphicFrame>
        <p:nvGraphicFramePr>
          <p:cNvPr id="355336" name="Object 8"/>
          <p:cNvGraphicFramePr>
            <a:graphicFrameLocks noChangeAspect="1"/>
          </p:cNvGraphicFramePr>
          <p:nvPr/>
        </p:nvGraphicFramePr>
        <p:xfrm>
          <a:off x="650631" y="2084388"/>
          <a:ext cx="3789485" cy="2208212"/>
        </p:xfrm>
        <a:graphic>
          <a:graphicData uri="http://schemas.openxmlformats.org/presentationml/2006/ole">
            <p:oleObj spid="_x0000_s61442" name="MindManager Document" r:id="rId4" imgW="14526000" imgH="7808400" progId="">
              <p:embed/>
            </p:oleObj>
          </a:graphicData>
        </a:graphic>
      </p:graphicFrame>
      <p:sp>
        <p:nvSpPr>
          <p:cNvPr id="355337" name="Rectangle 9"/>
          <p:cNvSpPr>
            <a:spLocks noChangeArrowheads="1"/>
          </p:cNvSpPr>
          <p:nvPr/>
        </p:nvSpPr>
        <p:spPr bwMode="auto">
          <a:xfrm>
            <a:off x="184639" y="3175000"/>
            <a:ext cx="4387362" cy="369332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b="1">
                <a:solidFill>
                  <a:srgbClr val="CC0000"/>
                </a:solidFill>
                <a:latin typeface="Comic Sans MS" pitchFamily="66" charset="0"/>
              </a:rPr>
              <a:t>Elements for a KM roadmap</a:t>
            </a:r>
          </a:p>
        </p:txBody>
      </p:sp>
      <p:sp>
        <p:nvSpPr>
          <p:cNvPr id="4105" name="Rectangle 10"/>
          <p:cNvSpPr>
            <a:spLocks noChangeArrowheads="1"/>
          </p:cNvSpPr>
          <p:nvPr/>
        </p:nvSpPr>
        <p:spPr bwMode="auto">
          <a:xfrm>
            <a:off x="0" y="228600"/>
            <a:ext cx="350520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>
              <a:lnSpc>
                <a:spcPct val="90000"/>
              </a:lnSpc>
              <a:spcAft>
                <a:spcPct val="105000"/>
              </a:spcAft>
            </a:pPr>
            <a:r>
              <a:rPr lang="en-US" sz="2000" i="1" dirty="0">
                <a:solidFill>
                  <a:srgbClr val="B50909"/>
                </a:solidFill>
                <a:latin typeface="Comic Sans MS" pitchFamily="66" charset="0"/>
              </a:rPr>
              <a:t>Phase 1</a:t>
            </a:r>
            <a:r>
              <a:rPr lang="en-US" sz="2000" dirty="0">
                <a:solidFill>
                  <a:srgbClr val="B50909"/>
                </a:solidFill>
                <a:latin typeface="Comic Sans MS" pitchFamily="66" charset="0"/>
              </a:rPr>
              <a:t>   </a:t>
            </a:r>
            <a:r>
              <a:rPr lang="en-US" sz="2000" dirty="0">
                <a:solidFill>
                  <a:schemeClr val="folHlink"/>
                </a:solidFill>
                <a:latin typeface="Comic Sans MS" pitchFamily="66" charset="0"/>
              </a:rPr>
              <a:t>Phase 2   Phase 3</a:t>
            </a:r>
            <a:endParaRPr lang="en-US" sz="2000" dirty="0">
              <a:solidFill>
                <a:schemeClr val="tx2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5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5533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3553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553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3553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553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553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553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553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35533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35533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35533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355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355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355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355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355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4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9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5533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60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5533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1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5533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5533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6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100000" y="5000"/>
                                    </p:animScale>
                                    <p:animScale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533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from x="100000" y="5000"/>
                                      <p:to x="120000" y="150000"/>
                                    </p:animScale>
                                    <p:animScale>
                                      <p:cBhvr>
                                        <p:cTn id="65" dur="6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35533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2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000"/>
                            </p:stCondLst>
                            <p:childTnLst>
                              <p:par>
                                <p:cTn id="67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8" dur="1000" fill="hold"/>
                                        <p:tgtEl>
                                          <p:spTgt spid="35533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5330" grpId="0" build="allAtOnce" animBg="1"/>
      <p:bldP spid="355332" grpId="0" animBg="1"/>
      <p:bldP spid="355333" grpId="0" animBg="1"/>
      <p:bldP spid="355334" grpId="0" animBg="1"/>
      <p:bldP spid="355335" grpId="0" animBg="1"/>
      <p:bldP spid="35533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7378" name="Picture 2" descr="fantom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09792" y="1052514"/>
            <a:ext cx="1015512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7379" name="Picture 3" descr="Interrogati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4639" y="1052514"/>
            <a:ext cx="1247043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7380" name="Text Box 4"/>
          <p:cNvSpPr txBox="1">
            <a:spLocks noChangeArrowheads="1"/>
          </p:cNvSpPr>
          <p:nvPr/>
        </p:nvSpPr>
        <p:spPr bwMode="auto">
          <a:xfrm>
            <a:off x="1447800" y="1196976"/>
            <a:ext cx="7039106" cy="107721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1600" b="1">
                <a:solidFill>
                  <a:schemeClr val="tx1"/>
                </a:solidFill>
                <a:latin typeface="Comic Sans MS" pitchFamily="66" charset="0"/>
              </a:rPr>
              <a:t>What are the types of knowledge needed for knowledge transfer ? </a:t>
            </a:r>
          </a:p>
          <a:p>
            <a:r>
              <a:rPr lang="en-US" sz="1600" b="1">
                <a:solidFill>
                  <a:schemeClr val="tx1"/>
                </a:solidFill>
                <a:latin typeface="Comic Sans MS" pitchFamily="66" charset="0"/>
              </a:rPr>
              <a:t>How to collect knowledge ?</a:t>
            </a:r>
          </a:p>
          <a:p>
            <a:r>
              <a:rPr lang="en-US" sz="1600" b="1">
                <a:solidFill>
                  <a:schemeClr val="tx1"/>
                </a:solidFill>
                <a:latin typeface="Comic Sans MS" pitchFamily="66" charset="0"/>
              </a:rPr>
              <a:t>How to formalize what « we cannot say » ?</a:t>
            </a:r>
          </a:p>
          <a:p>
            <a:r>
              <a:rPr lang="en-US" sz="1600" b="1">
                <a:solidFill>
                  <a:schemeClr val="tx1"/>
                </a:solidFill>
                <a:latin typeface="Comic Sans MS" pitchFamily="66" charset="0"/>
              </a:rPr>
              <a:t>What is possible to codify ?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511669" y="438151"/>
            <a:ext cx="4120662" cy="542925"/>
            <a:chOff x="1396" y="255"/>
            <a:chExt cx="3402" cy="363"/>
          </a:xfrm>
        </p:grpSpPr>
        <p:sp>
          <p:nvSpPr>
            <p:cNvPr id="21660" name="Rectangle 6"/>
            <p:cNvSpPr>
              <a:spLocks noChangeArrowheads="1"/>
            </p:cNvSpPr>
            <p:nvPr/>
          </p:nvSpPr>
          <p:spPr bwMode="auto">
            <a:xfrm>
              <a:off x="1396" y="255"/>
              <a:ext cx="3402" cy="363"/>
            </a:xfrm>
            <a:prstGeom prst="rect">
              <a:avLst/>
            </a:prstGeom>
            <a:gradFill rotWithShape="1">
              <a:gsLst>
                <a:gs pos="0">
                  <a:srgbClr val="765E00">
                    <a:alpha val="39998"/>
                  </a:srgbClr>
                </a:gs>
                <a:gs pos="50000">
                  <a:srgbClr val="FFCC00">
                    <a:alpha val="39998"/>
                  </a:srgbClr>
                </a:gs>
                <a:gs pos="100000">
                  <a:srgbClr val="765E00">
                    <a:alpha val="39998"/>
                  </a:srgbClr>
                </a:gs>
              </a:gsLst>
              <a:lin ang="2700000" scaled="1"/>
            </a:gra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661" name="Rectangle 7"/>
            <p:cNvSpPr>
              <a:spLocks noChangeArrowheads="1"/>
            </p:cNvSpPr>
            <p:nvPr/>
          </p:nvSpPr>
          <p:spPr bwMode="auto">
            <a:xfrm>
              <a:off x="1442" y="346"/>
              <a:ext cx="3356" cy="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en-US" sz="1600" b="1">
                  <a:solidFill>
                    <a:schemeClr val="tx1"/>
                  </a:solidFill>
                  <a:latin typeface="Comic Sans MS" pitchFamily="66" charset="0"/>
                </a:rPr>
                <a:t>Knowledge Codification</a:t>
              </a:r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849924" y="3357563"/>
            <a:ext cx="2464777" cy="1763712"/>
            <a:chOff x="3744" y="1780"/>
            <a:chExt cx="1774" cy="1542"/>
          </a:xfrm>
        </p:grpSpPr>
        <p:sp>
          <p:nvSpPr>
            <p:cNvPr id="21629" name="Freeform 9"/>
            <p:cNvSpPr>
              <a:spLocks/>
            </p:cNvSpPr>
            <p:nvPr/>
          </p:nvSpPr>
          <p:spPr bwMode="auto">
            <a:xfrm>
              <a:off x="3765" y="1806"/>
              <a:ext cx="1723" cy="1473"/>
            </a:xfrm>
            <a:custGeom>
              <a:avLst/>
              <a:gdLst>
                <a:gd name="T0" fmla="*/ 0 w 3447"/>
                <a:gd name="T1" fmla="*/ 239 h 2947"/>
                <a:gd name="T2" fmla="*/ 691 w 3447"/>
                <a:gd name="T3" fmla="*/ 320 h 2947"/>
                <a:gd name="T4" fmla="*/ 1259 w 3447"/>
                <a:gd name="T5" fmla="*/ 0 h 2947"/>
                <a:gd name="T6" fmla="*/ 1715 w 3447"/>
                <a:gd name="T7" fmla="*/ 910 h 2947"/>
                <a:gd name="T8" fmla="*/ 1707 w 3447"/>
                <a:gd name="T9" fmla="*/ 952 h 2947"/>
                <a:gd name="T10" fmla="*/ 1723 w 3447"/>
                <a:gd name="T11" fmla="*/ 1034 h 2947"/>
                <a:gd name="T12" fmla="*/ 1651 w 3447"/>
                <a:gd name="T13" fmla="*/ 1059 h 2947"/>
                <a:gd name="T14" fmla="*/ 1681 w 3447"/>
                <a:gd name="T15" fmla="*/ 1162 h 2947"/>
                <a:gd name="T16" fmla="*/ 977 w 3447"/>
                <a:gd name="T17" fmla="*/ 1217 h 2947"/>
                <a:gd name="T18" fmla="*/ 295 w 3447"/>
                <a:gd name="T19" fmla="*/ 1473 h 2947"/>
                <a:gd name="T20" fmla="*/ 0 w 3447"/>
                <a:gd name="T21" fmla="*/ 239 h 2947"/>
                <a:gd name="T22" fmla="*/ 0 w 3447"/>
                <a:gd name="T23" fmla="*/ 239 h 294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447"/>
                <a:gd name="T37" fmla="*/ 0 h 2947"/>
                <a:gd name="T38" fmla="*/ 3447 w 3447"/>
                <a:gd name="T39" fmla="*/ 2947 h 294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447" h="2947">
                  <a:moveTo>
                    <a:pt x="0" y="479"/>
                  </a:moveTo>
                  <a:lnTo>
                    <a:pt x="1383" y="641"/>
                  </a:lnTo>
                  <a:lnTo>
                    <a:pt x="2518" y="0"/>
                  </a:lnTo>
                  <a:lnTo>
                    <a:pt x="3431" y="1820"/>
                  </a:lnTo>
                  <a:lnTo>
                    <a:pt x="3414" y="1905"/>
                  </a:lnTo>
                  <a:lnTo>
                    <a:pt x="3447" y="2068"/>
                  </a:lnTo>
                  <a:lnTo>
                    <a:pt x="3302" y="2119"/>
                  </a:lnTo>
                  <a:lnTo>
                    <a:pt x="3362" y="2325"/>
                  </a:lnTo>
                  <a:lnTo>
                    <a:pt x="1955" y="2435"/>
                  </a:lnTo>
                  <a:lnTo>
                    <a:pt x="590" y="2947"/>
                  </a:lnTo>
                  <a:lnTo>
                    <a:pt x="0" y="47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30" name="Freeform 10"/>
            <p:cNvSpPr>
              <a:spLocks/>
            </p:cNvSpPr>
            <p:nvPr/>
          </p:nvSpPr>
          <p:spPr bwMode="auto">
            <a:xfrm>
              <a:off x="3825" y="2075"/>
              <a:ext cx="882" cy="1136"/>
            </a:xfrm>
            <a:custGeom>
              <a:avLst/>
              <a:gdLst>
                <a:gd name="T0" fmla="*/ 882 w 1766"/>
                <a:gd name="T1" fmla="*/ 926 h 2272"/>
                <a:gd name="T2" fmla="*/ 614 w 1766"/>
                <a:gd name="T3" fmla="*/ 63 h 2272"/>
                <a:gd name="T4" fmla="*/ 0 w 1766"/>
                <a:gd name="T5" fmla="*/ 0 h 2272"/>
                <a:gd name="T6" fmla="*/ 243 w 1766"/>
                <a:gd name="T7" fmla="*/ 1136 h 2272"/>
                <a:gd name="T8" fmla="*/ 882 w 1766"/>
                <a:gd name="T9" fmla="*/ 926 h 2272"/>
                <a:gd name="T10" fmla="*/ 882 w 1766"/>
                <a:gd name="T11" fmla="*/ 926 h 227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66"/>
                <a:gd name="T19" fmla="*/ 0 h 2272"/>
                <a:gd name="T20" fmla="*/ 1766 w 1766"/>
                <a:gd name="T21" fmla="*/ 2272 h 227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66" h="2272">
                  <a:moveTo>
                    <a:pt x="1766" y="1853"/>
                  </a:moveTo>
                  <a:lnTo>
                    <a:pt x="1229" y="127"/>
                  </a:lnTo>
                  <a:lnTo>
                    <a:pt x="0" y="0"/>
                  </a:lnTo>
                  <a:lnTo>
                    <a:pt x="486" y="2272"/>
                  </a:lnTo>
                  <a:lnTo>
                    <a:pt x="1766" y="1853"/>
                  </a:lnTo>
                  <a:close/>
                </a:path>
              </a:pathLst>
            </a:custGeom>
            <a:solidFill>
              <a:srgbClr val="7A7A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31" name="Freeform 11"/>
            <p:cNvSpPr>
              <a:spLocks/>
            </p:cNvSpPr>
            <p:nvPr/>
          </p:nvSpPr>
          <p:spPr bwMode="auto">
            <a:xfrm>
              <a:off x="3744" y="2028"/>
              <a:ext cx="1010" cy="1294"/>
            </a:xfrm>
            <a:custGeom>
              <a:avLst/>
              <a:gdLst>
                <a:gd name="T0" fmla="*/ 707 w 2021"/>
                <a:gd name="T1" fmla="*/ 98 h 2589"/>
                <a:gd name="T2" fmla="*/ 0 w 2021"/>
                <a:gd name="T3" fmla="*/ 0 h 2589"/>
                <a:gd name="T4" fmla="*/ 302 w 2021"/>
                <a:gd name="T5" fmla="*/ 1294 h 2589"/>
                <a:gd name="T6" fmla="*/ 1010 w 2021"/>
                <a:gd name="T7" fmla="*/ 987 h 2589"/>
                <a:gd name="T8" fmla="*/ 746 w 2021"/>
                <a:gd name="T9" fmla="*/ 188 h 2589"/>
                <a:gd name="T10" fmla="*/ 972 w 2021"/>
                <a:gd name="T11" fmla="*/ 982 h 2589"/>
                <a:gd name="T12" fmla="*/ 332 w 2021"/>
                <a:gd name="T13" fmla="*/ 1221 h 2589"/>
                <a:gd name="T14" fmla="*/ 50 w 2021"/>
                <a:gd name="T15" fmla="*/ 47 h 2589"/>
                <a:gd name="T16" fmla="*/ 707 w 2021"/>
                <a:gd name="T17" fmla="*/ 98 h 2589"/>
                <a:gd name="T18" fmla="*/ 707 w 2021"/>
                <a:gd name="T19" fmla="*/ 98 h 258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021"/>
                <a:gd name="T31" fmla="*/ 0 h 2589"/>
                <a:gd name="T32" fmla="*/ 2021 w 2021"/>
                <a:gd name="T33" fmla="*/ 2589 h 258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021" h="2589">
                  <a:moveTo>
                    <a:pt x="1415" y="196"/>
                  </a:moveTo>
                  <a:lnTo>
                    <a:pt x="0" y="0"/>
                  </a:lnTo>
                  <a:lnTo>
                    <a:pt x="605" y="2589"/>
                  </a:lnTo>
                  <a:lnTo>
                    <a:pt x="2021" y="1974"/>
                  </a:lnTo>
                  <a:lnTo>
                    <a:pt x="1493" y="376"/>
                  </a:lnTo>
                  <a:lnTo>
                    <a:pt x="1945" y="1965"/>
                  </a:lnTo>
                  <a:lnTo>
                    <a:pt x="665" y="2443"/>
                  </a:lnTo>
                  <a:lnTo>
                    <a:pt x="101" y="94"/>
                  </a:lnTo>
                  <a:lnTo>
                    <a:pt x="1415" y="19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4" name="Group 12"/>
            <p:cNvGrpSpPr>
              <a:grpSpLocks/>
            </p:cNvGrpSpPr>
            <p:nvPr/>
          </p:nvGrpSpPr>
          <p:grpSpPr bwMode="auto">
            <a:xfrm>
              <a:off x="3919" y="1780"/>
              <a:ext cx="1599" cy="1332"/>
              <a:chOff x="3919" y="1780"/>
              <a:chExt cx="1599" cy="1332"/>
            </a:xfrm>
          </p:grpSpPr>
          <p:sp>
            <p:nvSpPr>
              <p:cNvPr id="21633" name="Freeform 13"/>
              <p:cNvSpPr>
                <a:spLocks/>
              </p:cNvSpPr>
              <p:nvPr/>
            </p:nvSpPr>
            <p:spPr bwMode="auto">
              <a:xfrm>
                <a:off x="4806" y="1861"/>
                <a:ext cx="674" cy="1132"/>
              </a:xfrm>
              <a:custGeom>
                <a:avLst/>
                <a:gdLst>
                  <a:gd name="T0" fmla="*/ 269 w 1348"/>
                  <a:gd name="T1" fmla="*/ 26 h 2263"/>
                  <a:gd name="T2" fmla="*/ 350 w 1348"/>
                  <a:gd name="T3" fmla="*/ 0 h 2263"/>
                  <a:gd name="T4" fmla="*/ 674 w 1348"/>
                  <a:gd name="T5" fmla="*/ 859 h 2263"/>
                  <a:gd name="T6" fmla="*/ 627 w 1348"/>
                  <a:gd name="T7" fmla="*/ 986 h 2263"/>
                  <a:gd name="T8" fmla="*/ 0 w 1348"/>
                  <a:gd name="T9" fmla="*/ 1132 h 2263"/>
                  <a:gd name="T10" fmla="*/ 619 w 1348"/>
                  <a:gd name="T11" fmla="*/ 833 h 2263"/>
                  <a:gd name="T12" fmla="*/ 269 w 1348"/>
                  <a:gd name="T13" fmla="*/ 26 h 2263"/>
                  <a:gd name="T14" fmla="*/ 269 w 1348"/>
                  <a:gd name="T15" fmla="*/ 26 h 226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348"/>
                  <a:gd name="T25" fmla="*/ 0 h 2263"/>
                  <a:gd name="T26" fmla="*/ 1348 w 1348"/>
                  <a:gd name="T27" fmla="*/ 2263 h 226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348" h="2263">
                    <a:moveTo>
                      <a:pt x="537" y="51"/>
                    </a:moveTo>
                    <a:lnTo>
                      <a:pt x="700" y="0"/>
                    </a:lnTo>
                    <a:lnTo>
                      <a:pt x="1348" y="1717"/>
                    </a:lnTo>
                    <a:lnTo>
                      <a:pt x="1254" y="1972"/>
                    </a:lnTo>
                    <a:lnTo>
                      <a:pt x="0" y="2263"/>
                    </a:lnTo>
                    <a:lnTo>
                      <a:pt x="1237" y="1665"/>
                    </a:lnTo>
                    <a:lnTo>
                      <a:pt x="537" y="51"/>
                    </a:lnTo>
                    <a:close/>
                  </a:path>
                </a:pathLst>
              </a:custGeom>
              <a:solidFill>
                <a:srgbClr val="C2B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34" name="Freeform 14"/>
              <p:cNvSpPr>
                <a:spLocks/>
              </p:cNvSpPr>
              <p:nvPr/>
            </p:nvSpPr>
            <p:spPr bwMode="auto">
              <a:xfrm>
                <a:off x="4831" y="2870"/>
                <a:ext cx="593" cy="140"/>
              </a:xfrm>
              <a:custGeom>
                <a:avLst/>
                <a:gdLst>
                  <a:gd name="T0" fmla="*/ 0 w 1186"/>
                  <a:gd name="T1" fmla="*/ 140 h 282"/>
                  <a:gd name="T2" fmla="*/ 593 w 1186"/>
                  <a:gd name="T3" fmla="*/ 64 h 282"/>
                  <a:gd name="T4" fmla="*/ 589 w 1186"/>
                  <a:gd name="T5" fmla="*/ 0 h 282"/>
                  <a:gd name="T6" fmla="*/ 0 w 1186"/>
                  <a:gd name="T7" fmla="*/ 140 h 282"/>
                  <a:gd name="T8" fmla="*/ 0 w 1186"/>
                  <a:gd name="T9" fmla="*/ 140 h 28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86"/>
                  <a:gd name="T16" fmla="*/ 0 h 282"/>
                  <a:gd name="T17" fmla="*/ 1186 w 1186"/>
                  <a:gd name="T18" fmla="*/ 282 h 28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86" h="282">
                    <a:moveTo>
                      <a:pt x="0" y="282"/>
                    </a:moveTo>
                    <a:lnTo>
                      <a:pt x="1186" y="128"/>
                    </a:lnTo>
                    <a:lnTo>
                      <a:pt x="1177" y="0"/>
                    </a:lnTo>
                    <a:lnTo>
                      <a:pt x="0" y="282"/>
                    </a:lnTo>
                    <a:close/>
                  </a:path>
                </a:pathLst>
              </a:custGeom>
              <a:solidFill>
                <a:srgbClr val="7A7AA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35" name="Freeform 15"/>
              <p:cNvSpPr>
                <a:spLocks/>
              </p:cNvSpPr>
              <p:nvPr/>
            </p:nvSpPr>
            <p:spPr bwMode="auto">
              <a:xfrm>
                <a:off x="4465" y="1874"/>
                <a:ext cx="926" cy="1089"/>
              </a:xfrm>
              <a:custGeom>
                <a:avLst/>
                <a:gdLst>
                  <a:gd name="T0" fmla="*/ 0 w 1852"/>
                  <a:gd name="T1" fmla="*/ 243 h 2179"/>
                  <a:gd name="T2" fmla="*/ 295 w 1852"/>
                  <a:gd name="T3" fmla="*/ 1089 h 2179"/>
                  <a:gd name="T4" fmla="*/ 926 w 1852"/>
                  <a:gd name="T5" fmla="*/ 811 h 2179"/>
                  <a:gd name="T6" fmla="*/ 542 w 1852"/>
                  <a:gd name="T7" fmla="*/ 0 h 2179"/>
                  <a:gd name="T8" fmla="*/ 0 w 1852"/>
                  <a:gd name="T9" fmla="*/ 243 h 2179"/>
                  <a:gd name="T10" fmla="*/ 0 w 1852"/>
                  <a:gd name="T11" fmla="*/ 243 h 217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852"/>
                  <a:gd name="T19" fmla="*/ 0 h 2179"/>
                  <a:gd name="T20" fmla="*/ 1852 w 1852"/>
                  <a:gd name="T21" fmla="*/ 2179 h 217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852" h="2179">
                    <a:moveTo>
                      <a:pt x="0" y="487"/>
                    </a:moveTo>
                    <a:lnTo>
                      <a:pt x="589" y="2179"/>
                    </a:lnTo>
                    <a:lnTo>
                      <a:pt x="1852" y="1623"/>
                    </a:lnTo>
                    <a:lnTo>
                      <a:pt x="1083" y="0"/>
                    </a:lnTo>
                    <a:lnTo>
                      <a:pt x="0" y="487"/>
                    </a:lnTo>
                    <a:close/>
                  </a:path>
                </a:pathLst>
              </a:custGeom>
              <a:solidFill>
                <a:srgbClr val="FFF5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36" name="Freeform 16"/>
              <p:cNvSpPr>
                <a:spLocks/>
              </p:cNvSpPr>
              <p:nvPr/>
            </p:nvSpPr>
            <p:spPr bwMode="auto">
              <a:xfrm>
                <a:off x="3970" y="2203"/>
                <a:ext cx="593" cy="884"/>
              </a:xfrm>
              <a:custGeom>
                <a:avLst/>
                <a:gdLst>
                  <a:gd name="T0" fmla="*/ 367 w 1186"/>
                  <a:gd name="T1" fmla="*/ 0 h 1767"/>
                  <a:gd name="T2" fmla="*/ 593 w 1186"/>
                  <a:gd name="T3" fmla="*/ 730 h 1767"/>
                  <a:gd name="T4" fmla="*/ 187 w 1186"/>
                  <a:gd name="T5" fmla="*/ 884 h 1767"/>
                  <a:gd name="T6" fmla="*/ 0 w 1186"/>
                  <a:gd name="T7" fmla="*/ 25 h 1767"/>
                  <a:gd name="T8" fmla="*/ 367 w 1186"/>
                  <a:gd name="T9" fmla="*/ 0 h 1767"/>
                  <a:gd name="T10" fmla="*/ 367 w 1186"/>
                  <a:gd name="T11" fmla="*/ 0 h 176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186"/>
                  <a:gd name="T19" fmla="*/ 0 h 1767"/>
                  <a:gd name="T20" fmla="*/ 1186 w 1186"/>
                  <a:gd name="T21" fmla="*/ 1767 h 176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186" h="1767">
                    <a:moveTo>
                      <a:pt x="734" y="0"/>
                    </a:moveTo>
                    <a:lnTo>
                      <a:pt x="1186" y="1460"/>
                    </a:lnTo>
                    <a:lnTo>
                      <a:pt x="374" y="1767"/>
                    </a:lnTo>
                    <a:lnTo>
                      <a:pt x="0" y="49"/>
                    </a:lnTo>
                    <a:lnTo>
                      <a:pt x="734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37" name="Freeform 17"/>
              <p:cNvSpPr>
                <a:spLocks/>
              </p:cNvSpPr>
              <p:nvPr/>
            </p:nvSpPr>
            <p:spPr bwMode="auto">
              <a:xfrm>
                <a:off x="5100" y="1930"/>
                <a:ext cx="120" cy="166"/>
              </a:xfrm>
              <a:custGeom>
                <a:avLst/>
                <a:gdLst>
                  <a:gd name="T0" fmla="*/ 0 w 239"/>
                  <a:gd name="T1" fmla="*/ 38 h 333"/>
                  <a:gd name="T2" fmla="*/ 73 w 239"/>
                  <a:gd name="T3" fmla="*/ 0 h 333"/>
                  <a:gd name="T4" fmla="*/ 120 w 239"/>
                  <a:gd name="T5" fmla="*/ 124 h 333"/>
                  <a:gd name="T6" fmla="*/ 47 w 239"/>
                  <a:gd name="T7" fmla="*/ 166 h 333"/>
                  <a:gd name="T8" fmla="*/ 0 w 239"/>
                  <a:gd name="T9" fmla="*/ 38 h 333"/>
                  <a:gd name="T10" fmla="*/ 0 w 239"/>
                  <a:gd name="T11" fmla="*/ 38 h 33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9"/>
                  <a:gd name="T19" fmla="*/ 0 h 333"/>
                  <a:gd name="T20" fmla="*/ 239 w 239"/>
                  <a:gd name="T21" fmla="*/ 333 h 33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9" h="333">
                    <a:moveTo>
                      <a:pt x="0" y="76"/>
                    </a:moveTo>
                    <a:lnTo>
                      <a:pt x="145" y="0"/>
                    </a:lnTo>
                    <a:lnTo>
                      <a:pt x="239" y="248"/>
                    </a:lnTo>
                    <a:lnTo>
                      <a:pt x="94" y="333"/>
                    </a:lnTo>
                    <a:lnTo>
                      <a:pt x="0" y="76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38" name="Freeform 18"/>
              <p:cNvSpPr>
                <a:spLocks/>
              </p:cNvSpPr>
              <p:nvPr/>
            </p:nvSpPr>
            <p:spPr bwMode="auto">
              <a:xfrm>
                <a:off x="5241" y="2062"/>
                <a:ext cx="124" cy="141"/>
              </a:xfrm>
              <a:custGeom>
                <a:avLst/>
                <a:gdLst>
                  <a:gd name="T0" fmla="*/ 0 w 248"/>
                  <a:gd name="T1" fmla="*/ 34 h 284"/>
                  <a:gd name="T2" fmla="*/ 77 w 248"/>
                  <a:gd name="T3" fmla="*/ 0 h 284"/>
                  <a:gd name="T4" fmla="*/ 124 w 248"/>
                  <a:gd name="T5" fmla="*/ 102 h 284"/>
                  <a:gd name="T6" fmla="*/ 43 w 248"/>
                  <a:gd name="T7" fmla="*/ 141 h 284"/>
                  <a:gd name="T8" fmla="*/ 0 w 248"/>
                  <a:gd name="T9" fmla="*/ 34 h 284"/>
                  <a:gd name="T10" fmla="*/ 0 w 248"/>
                  <a:gd name="T11" fmla="*/ 34 h 28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8"/>
                  <a:gd name="T19" fmla="*/ 0 h 284"/>
                  <a:gd name="T20" fmla="*/ 248 w 248"/>
                  <a:gd name="T21" fmla="*/ 284 h 28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8" h="284">
                    <a:moveTo>
                      <a:pt x="0" y="69"/>
                    </a:moveTo>
                    <a:lnTo>
                      <a:pt x="154" y="0"/>
                    </a:lnTo>
                    <a:lnTo>
                      <a:pt x="248" y="206"/>
                    </a:lnTo>
                    <a:lnTo>
                      <a:pt x="85" y="284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39" name="Freeform 19"/>
              <p:cNvSpPr>
                <a:spLocks/>
              </p:cNvSpPr>
              <p:nvPr/>
            </p:nvSpPr>
            <p:spPr bwMode="auto">
              <a:xfrm>
                <a:off x="5275" y="2181"/>
                <a:ext cx="90" cy="99"/>
              </a:xfrm>
              <a:custGeom>
                <a:avLst/>
                <a:gdLst>
                  <a:gd name="T0" fmla="*/ 38 w 179"/>
                  <a:gd name="T1" fmla="*/ 99 h 196"/>
                  <a:gd name="T2" fmla="*/ 90 w 179"/>
                  <a:gd name="T3" fmla="*/ 82 h 196"/>
                  <a:gd name="T4" fmla="*/ 55 w 179"/>
                  <a:gd name="T5" fmla="*/ 0 h 196"/>
                  <a:gd name="T6" fmla="*/ 0 w 179"/>
                  <a:gd name="T7" fmla="*/ 22 h 196"/>
                  <a:gd name="T8" fmla="*/ 38 w 179"/>
                  <a:gd name="T9" fmla="*/ 99 h 196"/>
                  <a:gd name="T10" fmla="*/ 38 w 179"/>
                  <a:gd name="T11" fmla="*/ 99 h 19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79"/>
                  <a:gd name="T19" fmla="*/ 0 h 196"/>
                  <a:gd name="T20" fmla="*/ 179 w 179"/>
                  <a:gd name="T21" fmla="*/ 196 h 19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79" h="196">
                    <a:moveTo>
                      <a:pt x="76" y="196"/>
                    </a:moveTo>
                    <a:lnTo>
                      <a:pt x="179" y="162"/>
                    </a:lnTo>
                    <a:lnTo>
                      <a:pt x="110" y="0"/>
                    </a:lnTo>
                    <a:lnTo>
                      <a:pt x="0" y="44"/>
                    </a:lnTo>
                    <a:lnTo>
                      <a:pt x="76" y="196"/>
                    </a:lnTo>
                    <a:close/>
                  </a:path>
                </a:pathLst>
              </a:custGeom>
              <a:solidFill>
                <a:srgbClr val="FFE5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40" name="Freeform 20"/>
              <p:cNvSpPr>
                <a:spLocks/>
              </p:cNvSpPr>
              <p:nvPr/>
            </p:nvSpPr>
            <p:spPr bwMode="auto">
              <a:xfrm>
                <a:off x="4477" y="1780"/>
                <a:ext cx="943" cy="1230"/>
              </a:xfrm>
              <a:custGeom>
                <a:avLst/>
                <a:gdLst>
                  <a:gd name="T0" fmla="*/ 0 w 1886"/>
                  <a:gd name="T1" fmla="*/ 337 h 2461"/>
                  <a:gd name="T2" fmla="*/ 559 w 1886"/>
                  <a:gd name="T3" fmla="*/ 0 h 2461"/>
                  <a:gd name="T4" fmla="*/ 943 w 1886"/>
                  <a:gd name="T5" fmla="*/ 923 h 2461"/>
                  <a:gd name="T6" fmla="*/ 265 w 1886"/>
                  <a:gd name="T7" fmla="*/ 1230 h 2461"/>
                  <a:gd name="T8" fmla="*/ 875 w 1886"/>
                  <a:gd name="T9" fmla="*/ 893 h 2461"/>
                  <a:gd name="T10" fmla="*/ 538 w 1886"/>
                  <a:gd name="T11" fmla="*/ 51 h 2461"/>
                  <a:gd name="T12" fmla="*/ 0 w 1886"/>
                  <a:gd name="T13" fmla="*/ 337 h 2461"/>
                  <a:gd name="T14" fmla="*/ 0 w 1886"/>
                  <a:gd name="T15" fmla="*/ 337 h 246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886"/>
                  <a:gd name="T25" fmla="*/ 0 h 2461"/>
                  <a:gd name="T26" fmla="*/ 1886 w 1886"/>
                  <a:gd name="T27" fmla="*/ 2461 h 2461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886" h="2461">
                    <a:moveTo>
                      <a:pt x="0" y="675"/>
                    </a:moveTo>
                    <a:lnTo>
                      <a:pt x="1118" y="0"/>
                    </a:lnTo>
                    <a:lnTo>
                      <a:pt x="1886" y="1846"/>
                    </a:lnTo>
                    <a:lnTo>
                      <a:pt x="530" y="2461"/>
                    </a:lnTo>
                    <a:lnTo>
                      <a:pt x="1750" y="1786"/>
                    </a:lnTo>
                    <a:lnTo>
                      <a:pt x="1076" y="102"/>
                    </a:lnTo>
                    <a:lnTo>
                      <a:pt x="0" y="67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41" name="Freeform 21"/>
              <p:cNvSpPr>
                <a:spLocks/>
              </p:cNvSpPr>
              <p:nvPr/>
            </p:nvSpPr>
            <p:spPr bwMode="auto">
              <a:xfrm>
                <a:off x="4759" y="1831"/>
                <a:ext cx="759" cy="1179"/>
              </a:xfrm>
              <a:custGeom>
                <a:avLst/>
                <a:gdLst>
                  <a:gd name="T0" fmla="*/ 294 w 1519"/>
                  <a:gd name="T1" fmla="*/ 43 h 2359"/>
                  <a:gd name="T2" fmla="*/ 388 w 1519"/>
                  <a:gd name="T3" fmla="*/ 0 h 2359"/>
                  <a:gd name="T4" fmla="*/ 759 w 1519"/>
                  <a:gd name="T5" fmla="*/ 919 h 2359"/>
                  <a:gd name="T6" fmla="*/ 0 w 1519"/>
                  <a:gd name="T7" fmla="*/ 1179 h 2359"/>
                  <a:gd name="T8" fmla="*/ 700 w 1519"/>
                  <a:gd name="T9" fmla="*/ 889 h 2359"/>
                  <a:gd name="T10" fmla="*/ 371 w 1519"/>
                  <a:gd name="T11" fmla="*/ 43 h 2359"/>
                  <a:gd name="T12" fmla="*/ 307 w 1519"/>
                  <a:gd name="T13" fmla="*/ 81 h 2359"/>
                  <a:gd name="T14" fmla="*/ 294 w 1519"/>
                  <a:gd name="T15" fmla="*/ 43 h 2359"/>
                  <a:gd name="T16" fmla="*/ 294 w 1519"/>
                  <a:gd name="T17" fmla="*/ 43 h 235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19"/>
                  <a:gd name="T28" fmla="*/ 0 h 2359"/>
                  <a:gd name="T29" fmla="*/ 1519 w 1519"/>
                  <a:gd name="T30" fmla="*/ 2359 h 235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19" h="2359">
                    <a:moveTo>
                      <a:pt x="588" y="86"/>
                    </a:moveTo>
                    <a:lnTo>
                      <a:pt x="776" y="0"/>
                    </a:lnTo>
                    <a:lnTo>
                      <a:pt x="1519" y="1838"/>
                    </a:lnTo>
                    <a:lnTo>
                      <a:pt x="0" y="2359"/>
                    </a:lnTo>
                    <a:lnTo>
                      <a:pt x="1400" y="1778"/>
                    </a:lnTo>
                    <a:lnTo>
                      <a:pt x="742" y="86"/>
                    </a:lnTo>
                    <a:lnTo>
                      <a:pt x="615" y="163"/>
                    </a:lnTo>
                    <a:lnTo>
                      <a:pt x="588" y="8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42" name="Freeform 22"/>
              <p:cNvSpPr>
                <a:spLocks/>
              </p:cNvSpPr>
              <p:nvPr/>
            </p:nvSpPr>
            <p:spPr bwMode="auto">
              <a:xfrm>
                <a:off x="4763" y="2746"/>
                <a:ext cx="751" cy="273"/>
              </a:xfrm>
              <a:custGeom>
                <a:avLst/>
                <a:gdLst>
                  <a:gd name="T0" fmla="*/ 0 w 1502"/>
                  <a:gd name="T1" fmla="*/ 273 h 546"/>
                  <a:gd name="T2" fmla="*/ 751 w 1502"/>
                  <a:gd name="T3" fmla="*/ 106 h 546"/>
                  <a:gd name="T4" fmla="*/ 713 w 1502"/>
                  <a:gd name="T5" fmla="*/ 0 h 546"/>
                  <a:gd name="T6" fmla="*/ 683 w 1502"/>
                  <a:gd name="T7" fmla="*/ 12 h 546"/>
                  <a:gd name="T8" fmla="*/ 713 w 1502"/>
                  <a:gd name="T9" fmla="*/ 85 h 546"/>
                  <a:gd name="T10" fmla="*/ 0 w 1502"/>
                  <a:gd name="T11" fmla="*/ 273 h 546"/>
                  <a:gd name="T12" fmla="*/ 0 w 1502"/>
                  <a:gd name="T13" fmla="*/ 273 h 54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502"/>
                  <a:gd name="T22" fmla="*/ 0 h 546"/>
                  <a:gd name="T23" fmla="*/ 1502 w 1502"/>
                  <a:gd name="T24" fmla="*/ 546 h 54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502" h="546">
                    <a:moveTo>
                      <a:pt x="0" y="546"/>
                    </a:moveTo>
                    <a:lnTo>
                      <a:pt x="1502" y="213"/>
                    </a:lnTo>
                    <a:lnTo>
                      <a:pt x="1426" y="0"/>
                    </a:lnTo>
                    <a:lnTo>
                      <a:pt x="1365" y="25"/>
                    </a:lnTo>
                    <a:lnTo>
                      <a:pt x="1426" y="170"/>
                    </a:lnTo>
                    <a:lnTo>
                      <a:pt x="0" y="54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43" name="Freeform 23"/>
              <p:cNvSpPr>
                <a:spLocks/>
              </p:cNvSpPr>
              <p:nvPr/>
            </p:nvSpPr>
            <p:spPr bwMode="auto">
              <a:xfrm>
                <a:off x="4785" y="2856"/>
                <a:ext cx="686" cy="171"/>
              </a:xfrm>
              <a:custGeom>
                <a:avLst/>
                <a:gdLst>
                  <a:gd name="T0" fmla="*/ 0 w 1374"/>
                  <a:gd name="T1" fmla="*/ 171 h 342"/>
                  <a:gd name="T2" fmla="*/ 686 w 1374"/>
                  <a:gd name="T3" fmla="*/ 124 h 342"/>
                  <a:gd name="T4" fmla="*/ 648 w 1374"/>
                  <a:gd name="T5" fmla="*/ 0 h 342"/>
                  <a:gd name="T6" fmla="*/ 622 w 1374"/>
                  <a:gd name="T7" fmla="*/ 9 h 342"/>
                  <a:gd name="T8" fmla="*/ 648 w 1374"/>
                  <a:gd name="T9" fmla="*/ 102 h 342"/>
                  <a:gd name="T10" fmla="*/ 0 w 1374"/>
                  <a:gd name="T11" fmla="*/ 171 h 342"/>
                  <a:gd name="T12" fmla="*/ 0 w 1374"/>
                  <a:gd name="T13" fmla="*/ 171 h 3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74"/>
                  <a:gd name="T22" fmla="*/ 0 h 342"/>
                  <a:gd name="T23" fmla="*/ 1374 w 1374"/>
                  <a:gd name="T24" fmla="*/ 342 h 3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74" h="342">
                    <a:moveTo>
                      <a:pt x="0" y="342"/>
                    </a:moveTo>
                    <a:lnTo>
                      <a:pt x="1374" y="248"/>
                    </a:lnTo>
                    <a:lnTo>
                      <a:pt x="1297" y="0"/>
                    </a:lnTo>
                    <a:lnTo>
                      <a:pt x="1246" y="17"/>
                    </a:lnTo>
                    <a:lnTo>
                      <a:pt x="1297" y="205"/>
                    </a:lnTo>
                    <a:lnTo>
                      <a:pt x="0" y="34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44" name="Freeform 24"/>
              <p:cNvSpPr>
                <a:spLocks/>
              </p:cNvSpPr>
              <p:nvPr/>
            </p:nvSpPr>
            <p:spPr bwMode="auto">
              <a:xfrm>
                <a:off x="4358" y="2156"/>
                <a:ext cx="231" cy="124"/>
              </a:xfrm>
              <a:custGeom>
                <a:avLst/>
                <a:gdLst>
                  <a:gd name="T0" fmla="*/ 196 w 461"/>
                  <a:gd name="T1" fmla="*/ 25 h 246"/>
                  <a:gd name="T2" fmla="*/ 154 w 461"/>
                  <a:gd name="T3" fmla="*/ 0 h 246"/>
                  <a:gd name="T4" fmla="*/ 90 w 461"/>
                  <a:gd name="T5" fmla="*/ 4 h 246"/>
                  <a:gd name="T6" fmla="*/ 64 w 461"/>
                  <a:gd name="T7" fmla="*/ 55 h 246"/>
                  <a:gd name="T8" fmla="*/ 25 w 461"/>
                  <a:gd name="T9" fmla="*/ 51 h 246"/>
                  <a:gd name="T10" fmla="*/ 0 w 461"/>
                  <a:gd name="T11" fmla="*/ 90 h 246"/>
                  <a:gd name="T12" fmla="*/ 39 w 461"/>
                  <a:gd name="T13" fmla="*/ 124 h 246"/>
                  <a:gd name="T14" fmla="*/ 86 w 461"/>
                  <a:gd name="T15" fmla="*/ 116 h 246"/>
                  <a:gd name="T16" fmla="*/ 77 w 461"/>
                  <a:gd name="T17" fmla="*/ 86 h 246"/>
                  <a:gd name="T18" fmla="*/ 107 w 461"/>
                  <a:gd name="T19" fmla="*/ 43 h 246"/>
                  <a:gd name="T20" fmla="*/ 154 w 461"/>
                  <a:gd name="T21" fmla="*/ 29 h 246"/>
                  <a:gd name="T22" fmla="*/ 175 w 461"/>
                  <a:gd name="T23" fmla="*/ 90 h 246"/>
                  <a:gd name="T24" fmla="*/ 222 w 461"/>
                  <a:gd name="T25" fmla="*/ 72 h 246"/>
                  <a:gd name="T26" fmla="*/ 231 w 461"/>
                  <a:gd name="T27" fmla="*/ 21 h 246"/>
                  <a:gd name="T28" fmla="*/ 196 w 461"/>
                  <a:gd name="T29" fmla="*/ 25 h 246"/>
                  <a:gd name="T30" fmla="*/ 196 w 461"/>
                  <a:gd name="T31" fmla="*/ 25 h 24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461"/>
                  <a:gd name="T49" fmla="*/ 0 h 246"/>
                  <a:gd name="T50" fmla="*/ 461 w 461"/>
                  <a:gd name="T51" fmla="*/ 246 h 24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461" h="246">
                    <a:moveTo>
                      <a:pt x="392" y="50"/>
                    </a:moveTo>
                    <a:lnTo>
                      <a:pt x="307" y="0"/>
                    </a:lnTo>
                    <a:lnTo>
                      <a:pt x="179" y="7"/>
                    </a:lnTo>
                    <a:lnTo>
                      <a:pt x="128" y="110"/>
                    </a:lnTo>
                    <a:lnTo>
                      <a:pt x="50" y="101"/>
                    </a:lnTo>
                    <a:lnTo>
                      <a:pt x="0" y="179"/>
                    </a:lnTo>
                    <a:lnTo>
                      <a:pt x="77" y="246"/>
                    </a:lnTo>
                    <a:lnTo>
                      <a:pt x="171" y="230"/>
                    </a:lnTo>
                    <a:lnTo>
                      <a:pt x="153" y="170"/>
                    </a:lnTo>
                    <a:lnTo>
                      <a:pt x="213" y="85"/>
                    </a:lnTo>
                    <a:lnTo>
                      <a:pt x="307" y="58"/>
                    </a:lnTo>
                    <a:lnTo>
                      <a:pt x="350" y="179"/>
                    </a:lnTo>
                    <a:lnTo>
                      <a:pt x="444" y="143"/>
                    </a:lnTo>
                    <a:lnTo>
                      <a:pt x="461" y="41"/>
                    </a:lnTo>
                    <a:lnTo>
                      <a:pt x="392" y="5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45" name="Freeform 25"/>
              <p:cNvSpPr>
                <a:spLocks/>
              </p:cNvSpPr>
              <p:nvPr/>
            </p:nvSpPr>
            <p:spPr bwMode="auto">
              <a:xfrm>
                <a:off x="4442" y="2455"/>
                <a:ext cx="252" cy="140"/>
              </a:xfrm>
              <a:custGeom>
                <a:avLst/>
                <a:gdLst>
                  <a:gd name="T0" fmla="*/ 214 w 503"/>
                  <a:gd name="T1" fmla="*/ 22 h 280"/>
                  <a:gd name="T2" fmla="*/ 164 w 503"/>
                  <a:gd name="T3" fmla="*/ 0 h 280"/>
                  <a:gd name="T4" fmla="*/ 92 w 503"/>
                  <a:gd name="T5" fmla="*/ 11 h 280"/>
                  <a:gd name="T6" fmla="*/ 68 w 503"/>
                  <a:gd name="T7" fmla="*/ 67 h 280"/>
                  <a:gd name="T8" fmla="*/ 25 w 503"/>
                  <a:gd name="T9" fmla="*/ 66 h 280"/>
                  <a:gd name="T10" fmla="*/ 0 w 503"/>
                  <a:gd name="T11" fmla="*/ 108 h 280"/>
                  <a:gd name="T12" fmla="*/ 47 w 503"/>
                  <a:gd name="T13" fmla="*/ 140 h 280"/>
                  <a:gd name="T14" fmla="*/ 99 w 503"/>
                  <a:gd name="T15" fmla="*/ 126 h 280"/>
                  <a:gd name="T16" fmla="*/ 86 w 503"/>
                  <a:gd name="T17" fmla="*/ 96 h 280"/>
                  <a:gd name="T18" fmla="*/ 115 w 503"/>
                  <a:gd name="T19" fmla="*/ 49 h 280"/>
                  <a:gd name="T20" fmla="*/ 167 w 503"/>
                  <a:gd name="T21" fmla="*/ 31 h 280"/>
                  <a:gd name="T22" fmla="*/ 197 w 503"/>
                  <a:gd name="T23" fmla="*/ 90 h 280"/>
                  <a:gd name="T24" fmla="*/ 248 w 503"/>
                  <a:gd name="T25" fmla="*/ 68 h 280"/>
                  <a:gd name="T26" fmla="*/ 252 w 503"/>
                  <a:gd name="T27" fmla="*/ 14 h 280"/>
                  <a:gd name="T28" fmla="*/ 214 w 503"/>
                  <a:gd name="T29" fmla="*/ 22 h 280"/>
                  <a:gd name="T30" fmla="*/ 214 w 503"/>
                  <a:gd name="T31" fmla="*/ 22 h 28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503"/>
                  <a:gd name="T49" fmla="*/ 0 h 280"/>
                  <a:gd name="T50" fmla="*/ 503 w 503"/>
                  <a:gd name="T51" fmla="*/ 280 h 280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503" h="280">
                    <a:moveTo>
                      <a:pt x="428" y="44"/>
                    </a:moveTo>
                    <a:lnTo>
                      <a:pt x="327" y="0"/>
                    </a:lnTo>
                    <a:lnTo>
                      <a:pt x="183" y="22"/>
                    </a:lnTo>
                    <a:lnTo>
                      <a:pt x="136" y="134"/>
                    </a:lnTo>
                    <a:lnTo>
                      <a:pt x="50" y="132"/>
                    </a:lnTo>
                    <a:lnTo>
                      <a:pt x="0" y="217"/>
                    </a:lnTo>
                    <a:lnTo>
                      <a:pt x="94" y="280"/>
                    </a:lnTo>
                    <a:lnTo>
                      <a:pt x="198" y="252"/>
                    </a:lnTo>
                    <a:lnTo>
                      <a:pt x="171" y="192"/>
                    </a:lnTo>
                    <a:lnTo>
                      <a:pt x="230" y="98"/>
                    </a:lnTo>
                    <a:lnTo>
                      <a:pt x="333" y="62"/>
                    </a:lnTo>
                    <a:lnTo>
                      <a:pt x="393" y="180"/>
                    </a:lnTo>
                    <a:lnTo>
                      <a:pt x="496" y="135"/>
                    </a:lnTo>
                    <a:lnTo>
                      <a:pt x="503" y="28"/>
                    </a:lnTo>
                    <a:lnTo>
                      <a:pt x="428" y="4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46" name="Freeform 26"/>
              <p:cNvSpPr>
                <a:spLocks/>
              </p:cNvSpPr>
              <p:nvPr/>
            </p:nvSpPr>
            <p:spPr bwMode="auto">
              <a:xfrm>
                <a:off x="4526" y="2754"/>
                <a:ext cx="273" cy="156"/>
              </a:xfrm>
              <a:custGeom>
                <a:avLst/>
                <a:gdLst>
                  <a:gd name="T0" fmla="*/ 231 w 546"/>
                  <a:gd name="T1" fmla="*/ 18 h 313"/>
                  <a:gd name="T2" fmla="*/ 172 w 546"/>
                  <a:gd name="T3" fmla="*/ 0 h 313"/>
                  <a:gd name="T4" fmla="*/ 93 w 546"/>
                  <a:gd name="T5" fmla="*/ 18 h 313"/>
                  <a:gd name="T6" fmla="*/ 73 w 546"/>
                  <a:gd name="T7" fmla="*/ 78 h 313"/>
                  <a:gd name="T8" fmla="*/ 23 w 546"/>
                  <a:gd name="T9" fmla="*/ 82 h 313"/>
                  <a:gd name="T10" fmla="*/ 0 w 546"/>
                  <a:gd name="T11" fmla="*/ 128 h 313"/>
                  <a:gd name="T12" fmla="*/ 56 w 546"/>
                  <a:gd name="T13" fmla="*/ 156 h 313"/>
                  <a:gd name="T14" fmla="*/ 112 w 546"/>
                  <a:gd name="T15" fmla="*/ 137 h 313"/>
                  <a:gd name="T16" fmla="*/ 95 w 546"/>
                  <a:gd name="T17" fmla="*/ 107 h 313"/>
                  <a:gd name="T18" fmla="*/ 123 w 546"/>
                  <a:gd name="T19" fmla="*/ 56 h 313"/>
                  <a:gd name="T20" fmla="*/ 179 w 546"/>
                  <a:gd name="T21" fmla="*/ 32 h 313"/>
                  <a:gd name="T22" fmla="*/ 219 w 546"/>
                  <a:gd name="T23" fmla="*/ 91 h 313"/>
                  <a:gd name="T24" fmla="*/ 273 w 546"/>
                  <a:gd name="T25" fmla="*/ 63 h 313"/>
                  <a:gd name="T26" fmla="*/ 273 w 546"/>
                  <a:gd name="T27" fmla="*/ 6 h 313"/>
                  <a:gd name="T28" fmla="*/ 231 w 546"/>
                  <a:gd name="T29" fmla="*/ 18 h 313"/>
                  <a:gd name="T30" fmla="*/ 231 w 546"/>
                  <a:gd name="T31" fmla="*/ 18 h 31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546"/>
                  <a:gd name="T49" fmla="*/ 0 h 313"/>
                  <a:gd name="T50" fmla="*/ 546 w 546"/>
                  <a:gd name="T51" fmla="*/ 313 h 313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546" h="313">
                    <a:moveTo>
                      <a:pt x="463" y="37"/>
                    </a:moveTo>
                    <a:lnTo>
                      <a:pt x="345" y="0"/>
                    </a:lnTo>
                    <a:lnTo>
                      <a:pt x="187" y="37"/>
                    </a:lnTo>
                    <a:lnTo>
                      <a:pt x="146" y="157"/>
                    </a:lnTo>
                    <a:lnTo>
                      <a:pt x="47" y="165"/>
                    </a:lnTo>
                    <a:lnTo>
                      <a:pt x="0" y="257"/>
                    </a:lnTo>
                    <a:lnTo>
                      <a:pt x="112" y="313"/>
                    </a:lnTo>
                    <a:lnTo>
                      <a:pt x="225" y="275"/>
                    </a:lnTo>
                    <a:lnTo>
                      <a:pt x="191" y="215"/>
                    </a:lnTo>
                    <a:lnTo>
                      <a:pt x="247" y="112"/>
                    </a:lnTo>
                    <a:lnTo>
                      <a:pt x="359" y="65"/>
                    </a:lnTo>
                    <a:lnTo>
                      <a:pt x="438" y="182"/>
                    </a:lnTo>
                    <a:lnTo>
                      <a:pt x="546" y="126"/>
                    </a:lnTo>
                    <a:lnTo>
                      <a:pt x="546" y="13"/>
                    </a:lnTo>
                    <a:lnTo>
                      <a:pt x="463" y="3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47" name="Freeform 27"/>
              <p:cNvSpPr>
                <a:spLocks/>
              </p:cNvSpPr>
              <p:nvPr/>
            </p:nvSpPr>
            <p:spPr bwMode="auto">
              <a:xfrm>
                <a:off x="5092" y="1916"/>
                <a:ext cx="81" cy="74"/>
              </a:xfrm>
              <a:custGeom>
                <a:avLst/>
                <a:gdLst>
                  <a:gd name="T0" fmla="*/ 0 w 161"/>
                  <a:gd name="T1" fmla="*/ 40 h 146"/>
                  <a:gd name="T2" fmla="*/ 73 w 161"/>
                  <a:gd name="T3" fmla="*/ 0 h 146"/>
                  <a:gd name="T4" fmla="*/ 81 w 161"/>
                  <a:gd name="T5" fmla="*/ 35 h 146"/>
                  <a:gd name="T6" fmla="*/ 8 w 161"/>
                  <a:gd name="T7" fmla="*/ 74 h 146"/>
                  <a:gd name="T8" fmla="*/ 0 w 161"/>
                  <a:gd name="T9" fmla="*/ 40 h 146"/>
                  <a:gd name="T10" fmla="*/ 0 w 161"/>
                  <a:gd name="T11" fmla="*/ 40 h 14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61"/>
                  <a:gd name="T19" fmla="*/ 0 h 146"/>
                  <a:gd name="T20" fmla="*/ 161 w 161"/>
                  <a:gd name="T21" fmla="*/ 146 h 14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61" h="146">
                    <a:moveTo>
                      <a:pt x="0" y="78"/>
                    </a:moveTo>
                    <a:lnTo>
                      <a:pt x="145" y="0"/>
                    </a:lnTo>
                    <a:lnTo>
                      <a:pt x="161" y="69"/>
                    </a:lnTo>
                    <a:lnTo>
                      <a:pt x="16" y="146"/>
                    </a:lnTo>
                    <a:lnTo>
                      <a:pt x="0" y="7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48" name="Freeform 28"/>
              <p:cNvSpPr>
                <a:spLocks/>
              </p:cNvSpPr>
              <p:nvPr/>
            </p:nvSpPr>
            <p:spPr bwMode="auto">
              <a:xfrm>
                <a:off x="5139" y="2045"/>
                <a:ext cx="85" cy="64"/>
              </a:xfrm>
              <a:custGeom>
                <a:avLst/>
                <a:gdLst>
                  <a:gd name="T0" fmla="*/ 0 w 170"/>
                  <a:gd name="T1" fmla="*/ 35 h 127"/>
                  <a:gd name="T2" fmla="*/ 72 w 170"/>
                  <a:gd name="T3" fmla="*/ 0 h 127"/>
                  <a:gd name="T4" fmla="*/ 85 w 170"/>
                  <a:gd name="T5" fmla="*/ 35 h 127"/>
                  <a:gd name="T6" fmla="*/ 12 w 170"/>
                  <a:gd name="T7" fmla="*/ 64 h 127"/>
                  <a:gd name="T8" fmla="*/ 0 w 170"/>
                  <a:gd name="T9" fmla="*/ 35 h 127"/>
                  <a:gd name="T10" fmla="*/ 0 w 170"/>
                  <a:gd name="T11" fmla="*/ 35 h 12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70"/>
                  <a:gd name="T19" fmla="*/ 0 h 127"/>
                  <a:gd name="T20" fmla="*/ 170 w 170"/>
                  <a:gd name="T21" fmla="*/ 127 h 12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70" h="127">
                    <a:moveTo>
                      <a:pt x="0" y="69"/>
                    </a:moveTo>
                    <a:lnTo>
                      <a:pt x="144" y="0"/>
                    </a:lnTo>
                    <a:lnTo>
                      <a:pt x="170" y="69"/>
                    </a:lnTo>
                    <a:lnTo>
                      <a:pt x="25" y="127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49" name="Freeform 29"/>
              <p:cNvSpPr>
                <a:spLocks/>
              </p:cNvSpPr>
              <p:nvPr/>
            </p:nvSpPr>
            <p:spPr bwMode="auto">
              <a:xfrm>
                <a:off x="5233" y="2040"/>
                <a:ext cx="153" cy="180"/>
              </a:xfrm>
              <a:custGeom>
                <a:avLst/>
                <a:gdLst>
                  <a:gd name="T0" fmla="*/ 0 w 306"/>
                  <a:gd name="T1" fmla="*/ 43 h 359"/>
                  <a:gd name="T2" fmla="*/ 97 w 306"/>
                  <a:gd name="T3" fmla="*/ 0 h 359"/>
                  <a:gd name="T4" fmla="*/ 153 w 306"/>
                  <a:gd name="T5" fmla="*/ 141 h 359"/>
                  <a:gd name="T6" fmla="*/ 55 w 306"/>
                  <a:gd name="T7" fmla="*/ 180 h 359"/>
                  <a:gd name="T8" fmla="*/ 42 w 306"/>
                  <a:gd name="T9" fmla="*/ 159 h 359"/>
                  <a:gd name="T10" fmla="*/ 114 w 306"/>
                  <a:gd name="T11" fmla="*/ 124 h 359"/>
                  <a:gd name="T12" fmla="*/ 80 w 306"/>
                  <a:gd name="T13" fmla="*/ 39 h 359"/>
                  <a:gd name="T14" fmla="*/ 8 w 306"/>
                  <a:gd name="T15" fmla="*/ 73 h 359"/>
                  <a:gd name="T16" fmla="*/ 0 w 306"/>
                  <a:gd name="T17" fmla="*/ 43 h 359"/>
                  <a:gd name="T18" fmla="*/ 0 w 306"/>
                  <a:gd name="T19" fmla="*/ 43 h 35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06"/>
                  <a:gd name="T31" fmla="*/ 0 h 359"/>
                  <a:gd name="T32" fmla="*/ 306 w 306"/>
                  <a:gd name="T33" fmla="*/ 359 h 359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06" h="359">
                    <a:moveTo>
                      <a:pt x="0" y="86"/>
                    </a:moveTo>
                    <a:lnTo>
                      <a:pt x="195" y="0"/>
                    </a:lnTo>
                    <a:lnTo>
                      <a:pt x="306" y="282"/>
                    </a:lnTo>
                    <a:lnTo>
                      <a:pt x="110" y="359"/>
                    </a:lnTo>
                    <a:lnTo>
                      <a:pt x="85" y="317"/>
                    </a:lnTo>
                    <a:lnTo>
                      <a:pt x="229" y="248"/>
                    </a:lnTo>
                    <a:lnTo>
                      <a:pt x="161" y="78"/>
                    </a:lnTo>
                    <a:lnTo>
                      <a:pt x="16" y="145"/>
                    </a:lnTo>
                    <a:lnTo>
                      <a:pt x="0" y="8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50" name="Freeform 30"/>
              <p:cNvSpPr>
                <a:spLocks/>
              </p:cNvSpPr>
              <p:nvPr/>
            </p:nvSpPr>
            <p:spPr bwMode="auto">
              <a:xfrm>
                <a:off x="5305" y="2186"/>
                <a:ext cx="77" cy="115"/>
              </a:xfrm>
              <a:custGeom>
                <a:avLst/>
                <a:gdLst>
                  <a:gd name="T0" fmla="*/ 21 w 154"/>
                  <a:gd name="T1" fmla="*/ 18 h 231"/>
                  <a:gd name="T2" fmla="*/ 42 w 154"/>
                  <a:gd name="T3" fmla="*/ 68 h 231"/>
                  <a:gd name="T4" fmla="*/ 0 w 154"/>
                  <a:gd name="T5" fmla="*/ 86 h 231"/>
                  <a:gd name="T6" fmla="*/ 18 w 154"/>
                  <a:gd name="T7" fmla="*/ 115 h 231"/>
                  <a:gd name="T8" fmla="*/ 77 w 154"/>
                  <a:gd name="T9" fmla="*/ 86 h 231"/>
                  <a:gd name="T10" fmla="*/ 47 w 154"/>
                  <a:gd name="T11" fmla="*/ 0 h 231"/>
                  <a:gd name="T12" fmla="*/ 21 w 154"/>
                  <a:gd name="T13" fmla="*/ 18 h 231"/>
                  <a:gd name="T14" fmla="*/ 21 w 154"/>
                  <a:gd name="T15" fmla="*/ 18 h 23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54"/>
                  <a:gd name="T25" fmla="*/ 0 h 231"/>
                  <a:gd name="T26" fmla="*/ 154 w 154"/>
                  <a:gd name="T27" fmla="*/ 231 h 231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54" h="231">
                    <a:moveTo>
                      <a:pt x="42" y="36"/>
                    </a:moveTo>
                    <a:lnTo>
                      <a:pt x="85" y="137"/>
                    </a:lnTo>
                    <a:lnTo>
                      <a:pt x="0" y="172"/>
                    </a:lnTo>
                    <a:lnTo>
                      <a:pt x="35" y="231"/>
                    </a:lnTo>
                    <a:lnTo>
                      <a:pt x="154" y="172"/>
                    </a:lnTo>
                    <a:lnTo>
                      <a:pt x="94" y="0"/>
                    </a:lnTo>
                    <a:lnTo>
                      <a:pt x="42" y="3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51" name="Freeform 31"/>
              <p:cNvSpPr>
                <a:spLocks/>
              </p:cNvSpPr>
              <p:nvPr/>
            </p:nvSpPr>
            <p:spPr bwMode="auto">
              <a:xfrm>
                <a:off x="4652" y="1998"/>
                <a:ext cx="530" cy="748"/>
              </a:xfrm>
              <a:custGeom>
                <a:avLst/>
                <a:gdLst>
                  <a:gd name="T0" fmla="*/ 0 w 1058"/>
                  <a:gd name="T1" fmla="*/ 154 h 1495"/>
                  <a:gd name="T2" fmla="*/ 295 w 1058"/>
                  <a:gd name="T3" fmla="*/ 0 h 1495"/>
                  <a:gd name="T4" fmla="*/ 530 w 1058"/>
                  <a:gd name="T5" fmla="*/ 589 h 1495"/>
                  <a:gd name="T6" fmla="*/ 196 w 1058"/>
                  <a:gd name="T7" fmla="*/ 748 h 1495"/>
                  <a:gd name="T8" fmla="*/ 26 w 1058"/>
                  <a:gd name="T9" fmla="*/ 239 h 1495"/>
                  <a:gd name="T10" fmla="*/ 217 w 1058"/>
                  <a:gd name="T11" fmla="*/ 696 h 1495"/>
                  <a:gd name="T12" fmla="*/ 474 w 1058"/>
                  <a:gd name="T13" fmla="*/ 568 h 1495"/>
                  <a:gd name="T14" fmla="*/ 278 w 1058"/>
                  <a:gd name="T15" fmla="*/ 47 h 1495"/>
                  <a:gd name="T16" fmla="*/ 0 w 1058"/>
                  <a:gd name="T17" fmla="*/ 154 h 1495"/>
                  <a:gd name="T18" fmla="*/ 0 w 1058"/>
                  <a:gd name="T19" fmla="*/ 154 h 149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58"/>
                  <a:gd name="T31" fmla="*/ 0 h 1495"/>
                  <a:gd name="T32" fmla="*/ 1058 w 1058"/>
                  <a:gd name="T33" fmla="*/ 1495 h 149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58" h="1495">
                    <a:moveTo>
                      <a:pt x="0" y="308"/>
                    </a:moveTo>
                    <a:lnTo>
                      <a:pt x="588" y="0"/>
                    </a:lnTo>
                    <a:lnTo>
                      <a:pt x="1058" y="1178"/>
                    </a:lnTo>
                    <a:lnTo>
                      <a:pt x="392" y="1495"/>
                    </a:lnTo>
                    <a:lnTo>
                      <a:pt x="51" y="478"/>
                    </a:lnTo>
                    <a:lnTo>
                      <a:pt x="434" y="1392"/>
                    </a:lnTo>
                    <a:lnTo>
                      <a:pt x="946" y="1136"/>
                    </a:lnTo>
                    <a:lnTo>
                      <a:pt x="555" y="94"/>
                    </a:lnTo>
                    <a:lnTo>
                      <a:pt x="0" y="30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52" name="Freeform 32"/>
              <p:cNvSpPr>
                <a:spLocks/>
              </p:cNvSpPr>
              <p:nvPr/>
            </p:nvSpPr>
            <p:spPr bwMode="auto">
              <a:xfrm>
                <a:off x="4750" y="2250"/>
                <a:ext cx="282" cy="132"/>
              </a:xfrm>
              <a:custGeom>
                <a:avLst/>
                <a:gdLst>
                  <a:gd name="T0" fmla="*/ 261 w 564"/>
                  <a:gd name="T1" fmla="*/ 0 h 265"/>
                  <a:gd name="T2" fmla="*/ 0 w 564"/>
                  <a:gd name="T3" fmla="*/ 132 h 265"/>
                  <a:gd name="T4" fmla="*/ 282 w 564"/>
                  <a:gd name="T5" fmla="*/ 34 h 265"/>
                  <a:gd name="T6" fmla="*/ 261 w 564"/>
                  <a:gd name="T7" fmla="*/ 0 h 265"/>
                  <a:gd name="T8" fmla="*/ 261 w 564"/>
                  <a:gd name="T9" fmla="*/ 0 h 26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64"/>
                  <a:gd name="T16" fmla="*/ 0 h 265"/>
                  <a:gd name="T17" fmla="*/ 564 w 564"/>
                  <a:gd name="T18" fmla="*/ 265 h 26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64" h="265">
                    <a:moveTo>
                      <a:pt x="521" y="0"/>
                    </a:moveTo>
                    <a:lnTo>
                      <a:pt x="0" y="265"/>
                    </a:lnTo>
                    <a:lnTo>
                      <a:pt x="564" y="68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53" name="Freeform 33"/>
              <p:cNvSpPr>
                <a:spLocks/>
              </p:cNvSpPr>
              <p:nvPr/>
            </p:nvSpPr>
            <p:spPr bwMode="auto">
              <a:xfrm>
                <a:off x="4848" y="2455"/>
                <a:ext cx="256" cy="136"/>
              </a:xfrm>
              <a:custGeom>
                <a:avLst/>
                <a:gdLst>
                  <a:gd name="T0" fmla="*/ 239 w 512"/>
                  <a:gd name="T1" fmla="*/ 0 h 273"/>
                  <a:gd name="T2" fmla="*/ 0 w 512"/>
                  <a:gd name="T3" fmla="*/ 136 h 273"/>
                  <a:gd name="T4" fmla="*/ 256 w 512"/>
                  <a:gd name="T5" fmla="*/ 34 h 273"/>
                  <a:gd name="T6" fmla="*/ 239 w 512"/>
                  <a:gd name="T7" fmla="*/ 0 h 273"/>
                  <a:gd name="T8" fmla="*/ 239 w 512"/>
                  <a:gd name="T9" fmla="*/ 0 h 27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12"/>
                  <a:gd name="T16" fmla="*/ 0 h 273"/>
                  <a:gd name="T17" fmla="*/ 512 w 512"/>
                  <a:gd name="T18" fmla="*/ 273 h 27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12" h="273">
                    <a:moveTo>
                      <a:pt x="478" y="0"/>
                    </a:moveTo>
                    <a:lnTo>
                      <a:pt x="0" y="273"/>
                    </a:lnTo>
                    <a:lnTo>
                      <a:pt x="512" y="69"/>
                    </a:lnTo>
                    <a:lnTo>
                      <a:pt x="478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54" name="Freeform 34"/>
              <p:cNvSpPr>
                <a:spLocks/>
              </p:cNvSpPr>
              <p:nvPr/>
            </p:nvSpPr>
            <p:spPr bwMode="auto">
              <a:xfrm>
                <a:off x="4712" y="2122"/>
                <a:ext cx="213" cy="525"/>
              </a:xfrm>
              <a:custGeom>
                <a:avLst/>
                <a:gdLst>
                  <a:gd name="T0" fmla="*/ 0 w 427"/>
                  <a:gd name="T1" fmla="*/ 12 h 1050"/>
                  <a:gd name="T2" fmla="*/ 213 w 427"/>
                  <a:gd name="T3" fmla="*/ 525 h 1050"/>
                  <a:gd name="T4" fmla="*/ 30 w 427"/>
                  <a:gd name="T5" fmla="*/ 0 h 1050"/>
                  <a:gd name="T6" fmla="*/ 0 w 427"/>
                  <a:gd name="T7" fmla="*/ 12 h 1050"/>
                  <a:gd name="T8" fmla="*/ 0 w 427"/>
                  <a:gd name="T9" fmla="*/ 12 h 10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27"/>
                  <a:gd name="T16" fmla="*/ 0 h 1050"/>
                  <a:gd name="T17" fmla="*/ 427 w 427"/>
                  <a:gd name="T18" fmla="*/ 1050 h 10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27" h="1050">
                    <a:moveTo>
                      <a:pt x="0" y="25"/>
                    </a:moveTo>
                    <a:lnTo>
                      <a:pt x="427" y="1050"/>
                    </a:lnTo>
                    <a:lnTo>
                      <a:pt x="60" y="0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55" name="Freeform 35"/>
              <p:cNvSpPr>
                <a:spLocks/>
              </p:cNvSpPr>
              <p:nvPr/>
            </p:nvSpPr>
            <p:spPr bwMode="auto">
              <a:xfrm>
                <a:off x="4831" y="2087"/>
                <a:ext cx="218" cy="530"/>
              </a:xfrm>
              <a:custGeom>
                <a:avLst/>
                <a:gdLst>
                  <a:gd name="T0" fmla="*/ 0 w 434"/>
                  <a:gd name="T1" fmla="*/ 9 h 1059"/>
                  <a:gd name="T2" fmla="*/ 218 w 434"/>
                  <a:gd name="T3" fmla="*/ 530 h 1059"/>
                  <a:gd name="T4" fmla="*/ 35 w 434"/>
                  <a:gd name="T5" fmla="*/ 0 h 1059"/>
                  <a:gd name="T6" fmla="*/ 0 w 434"/>
                  <a:gd name="T7" fmla="*/ 9 h 1059"/>
                  <a:gd name="T8" fmla="*/ 0 w 434"/>
                  <a:gd name="T9" fmla="*/ 9 h 10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34"/>
                  <a:gd name="T16" fmla="*/ 0 h 1059"/>
                  <a:gd name="T17" fmla="*/ 434 w 434"/>
                  <a:gd name="T18" fmla="*/ 1059 h 10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34" h="1059">
                    <a:moveTo>
                      <a:pt x="0" y="17"/>
                    </a:moveTo>
                    <a:lnTo>
                      <a:pt x="434" y="1059"/>
                    </a:lnTo>
                    <a:lnTo>
                      <a:pt x="69" y="0"/>
                    </a:lnTo>
                    <a:lnTo>
                      <a:pt x="0" y="1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56" name="Freeform 36"/>
              <p:cNvSpPr>
                <a:spLocks/>
              </p:cNvSpPr>
              <p:nvPr/>
            </p:nvSpPr>
            <p:spPr bwMode="auto">
              <a:xfrm>
                <a:off x="4695" y="2130"/>
                <a:ext cx="294" cy="145"/>
              </a:xfrm>
              <a:custGeom>
                <a:avLst/>
                <a:gdLst>
                  <a:gd name="T0" fmla="*/ 277 w 589"/>
                  <a:gd name="T1" fmla="*/ 0 h 290"/>
                  <a:gd name="T2" fmla="*/ 0 w 589"/>
                  <a:gd name="T3" fmla="*/ 145 h 290"/>
                  <a:gd name="T4" fmla="*/ 294 w 589"/>
                  <a:gd name="T5" fmla="*/ 30 h 290"/>
                  <a:gd name="T6" fmla="*/ 277 w 589"/>
                  <a:gd name="T7" fmla="*/ 0 h 290"/>
                  <a:gd name="T8" fmla="*/ 277 w 589"/>
                  <a:gd name="T9" fmla="*/ 0 h 29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9"/>
                  <a:gd name="T16" fmla="*/ 0 h 290"/>
                  <a:gd name="T17" fmla="*/ 589 w 589"/>
                  <a:gd name="T18" fmla="*/ 290 h 29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9" h="290">
                    <a:moveTo>
                      <a:pt x="555" y="0"/>
                    </a:moveTo>
                    <a:lnTo>
                      <a:pt x="0" y="290"/>
                    </a:lnTo>
                    <a:lnTo>
                      <a:pt x="589" y="60"/>
                    </a:lnTo>
                    <a:lnTo>
                      <a:pt x="55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57" name="Freeform 37"/>
              <p:cNvSpPr>
                <a:spLocks/>
              </p:cNvSpPr>
              <p:nvPr/>
            </p:nvSpPr>
            <p:spPr bwMode="auto">
              <a:xfrm>
                <a:off x="4789" y="2348"/>
                <a:ext cx="282" cy="145"/>
              </a:xfrm>
              <a:custGeom>
                <a:avLst/>
                <a:gdLst>
                  <a:gd name="T0" fmla="*/ 260 w 563"/>
                  <a:gd name="T1" fmla="*/ 0 h 290"/>
                  <a:gd name="T2" fmla="*/ 0 w 563"/>
                  <a:gd name="T3" fmla="*/ 145 h 290"/>
                  <a:gd name="T4" fmla="*/ 282 w 563"/>
                  <a:gd name="T5" fmla="*/ 38 h 290"/>
                  <a:gd name="T6" fmla="*/ 260 w 563"/>
                  <a:gd name="T7" fmla="*/ 0 h 290"/>
                  <a:gd name="T8" fmla="*/ 260 w 563"/>
                  <a:gd name="T9" fmla="*/ 0 h 29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63"/>
                  <a:gd name="T16" fmla="*/ 0 h 290"/>
                  <a:gd name="T17" fmla="*/ 563 w 563"/>
                  <a:gd name="T18" fmla="*/ 290 h 29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63" h="290">
                    <a:moveTo>
                      <a:pt x="519" y="0"/>
                    </a:moveTo>
                    <a:lnTo>
                      <a:pt x="0" y="290"/>
                    </a:lnTo>
                    <a:lnTo>
                      <a:pt x="563" y="77"/>
                    </a:lnTo>
                    <a:lnTo>
                      <a:pt x="519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58" name="Freeform 38"/>
              <p:cNvSpPr>
                <a:spLocks/>
              </p:cNvSpPr>
              <p:nvPr/>
            </p:nvSpPr>
            <p:spPr bwMode="auto">
              <a:xfrm>
                <a:off x="3919" y="2173"/>
                <a:ext cx="673" cy="939"/>
              </a:xfrm>
              <a:custGeom>
                <a:avLst/>
                <a:gdLst>
                  <a:gd name="T0" fmla="*/ 421 w 1348"/>
                  <a:gd name="T1" fmla="*/ 26 h 1879"/>
                  <a:gd name="T2" fmla="*/ 0 w 1348"/>
                  <a:gd name="T3" fmla="*/ 0 h 1879"/>
                  <a:gd name="T4" fmla="*/ 226 w 1348"/>
                  <a:gd name="T5" fmla="*/ 939 h 1879"/>
                  <a:gd name="T6" fmla="*/ 673 w 1348"/>
                  <a:gd name="T7" fmla="*/ 781 h 1879"/>
                  <a:gd name="T8" fmla="*/ 252 w 1348"/>
                  <a:gd name="T9" fmla="*/ 897 h 1879"/>
                  <a:gd name="T10" fmla="*/ 29 w 1348"/>
                  <a:gd name="T11" fmla="*/ 43 h 1879"/>
                  <a:gd name="T12" fmla="*/ 421 w 1348"/>
                  <a:gd name="T13" fmla="*/ 26 h 1879"/>
                  <a:gd name="T14" fmla="*/ 421 w 1348"/>
                  <a:gd name="T15" fmla="*/ 26 h 187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348"/>
                  <a:gd name="T25" fmla="*/ 0 h 1879"/>
                  <a:gd name="T26" fmla="*/ 1348 w 1348"/>
                  <a:gd name="T27" fmla="*/ 1879 h 187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348" h="1879">
                    <a:moveTo>
                      <a:pt x="844" y="52"/>
                    </a:moveTo>
                    <a:lnTo>
                      <a:pt x="0" y="0"/>
                    </a:lnTo>
                    <a:lnTo>
                      <a:pt x="452" y="1879"/>
                    </a:lnTo>
                    <a:lnTo>
                      <a:pt x="1348" y="1563"/>
                    </a:lnTo>
                    <a:lnTo>
                      <a:pt x="504" y="1794"/>
                    </a:lnTo>
                    <a:lnTo>
                      <a:pt x="59" y="86"/>
                    </a:lnTo>
                    <a:lnTo>
                      <a:pt x="844" y="5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59" name="Text Box 39"/>
              <p:cNvSpPr txBox="1">
                <a:spLocks noChangeArrowheads="1"/>
              </p:cNvSpPr>
              <p:nvPr/>
            </p:nvSpPr>
            <p:spPr bwMode="auto">
              <a:xfrm rot="20996147">
                <a:off x="3938" y="2362"/>
                <a:ext cx="666" cy="404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200" b="1" i="1">
                    <a:solidFill>
                      <a:srgbClr val="000066"/>
                    </a:solidFill>
                    <a:latin typeface="Times New Roman" pitchFamily="18" charset="0"/>
                    <a:cs typeface="Times New Roman" pitchFamily="18" charset="0"/>
                  </a:rPr>
                  <a:t>Knowledge </a:t>
                </a:r>
              </a:p>
              <a:p>
                <a:pPr algn="ctr"/>
                <a:r>
                  <a:rPr lang="en-US" sz="1200" b="1" i="1">
                    <a:solidFill>
                      <a:srgbClr val="000066"/>
                    </a:solidFill>
                    <a:latin typeface="Times New Roman" pitchFamily="18" charset="0"/>
                    <a:cs typeface="Times New Roman" pitchFamily="18" charset="0"/>
                  </a:rPr>
                  <a:t>Book</a:t>
                </a:r>
                <a:endParaRPr lang="en-US" sz="1200" b="1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57416" name="Line 40"/>
          <p:cNvSpPr>
            <a:spLocks noChangeShapeType="1"/>
          </p:cNvSpPr>
          <p:nvPr/>
        </p:nvSpPr>
        <p:spPr bwMode="auto">
          <a:xfrm>
            <a:off x="3165231" y="4435475"/>
            <a:ext cx="1079989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grpSp>
        <p:nvGrpSpPr>
          <p:cNvPr id="5" name="Group 41"/>
          <p:cNvGrpSpPr>
            <a:grpSpLocks/>
          </p:cNvGrpSpPr>
          <p:nvPr/>
        </p:nvGrpSpPr>
        <p:grpSpPr bwMode="auto">
          <a:xfrm>
            <a:off x="3974123" y="2330450"/>
            <a:ext cx="3788020" cy="4051300"/>
            <a:chOff x="2213" y="288"/>
            <a:chExt cx="3629" cy="3692"/>
          </a:xfrm>
        </p:grpSpPr>
        <p:sp>
          <p:nvSpPr>
            <p:cNvPr id="357418" name="Documents"/>
            <p:cNvSpPr>
              <a:spLocks noEditPoints="1" noChangeArrowheads="1"/>
            </p:cNvSpPr>
            <p:nvPr/>
          </p:nvSpPr>
          <p:spPr bwMode="auto">
            <a:xfrm>
              <a:off x="2513" y="294"/>
              <a:ext cx="1227" cy="1140"/>
            </a:xfrm>
            <a:custGeom>
              <a:avLst/>
              <a:gdLst>
                <a:gd name="T0" fmla="*/ 0 w 21600"/>
                <a:gd name="T1" fmla="*/ 2800 h 21600"/>
                <a:gd name="T2" fmla="*/ 3468 w 21600"/>
                <a:gd name="T3" fmla="*/ 0 h 21600"/>
                <a:gd name="T4" fmla="*/ 21653 w 21600"/>
                <a:gd name="T5" fmla="*/ 18828 h 21600"/>
                <a:gd name="T6" fmla="*/ 19954 w 21600"/>
                <a:gd name="T7" fmla="*/ 20214 h 21600"/>
                <a:gd name="T8" fmla="*/ 18256 w 21600"/>
                <a:gd name="T9" fmla="*/ 21628 h 21600"/>
                <a:gd name="T10" fmla="*/ 19954 w 21600"/>
                <a:gd name="T11" fmla="*/ 1428 h 21600"/>
                <a:gd name="T12" fmla="*/ 18256 w 21600"/>
                <a:gd name="T13" fmla="*/ 2800 h 21600"/>
                <a:gd name="T14" fmla="*/ 1645 w 21600"/>
                <a:gd name="T15" fmla="*/ 1428 h 21600"/>
                <a:gd name="T16" fmla="*/ 21600 w 21600"/>
                <a:gd name="T17" fmla="*/ 0 h 21600"/>
                <a:gd name="T18" fmla="*/ 10800 w 21600"/>
                <a:gd name="T19" fmla="*/ 0 h 21600"/>
                <a:gd name="T20" fmla="*/ 0 w 21600"/>
                <a:gd name="T21" fmla="*/ 10800 h 21600"/>
                <a:gd name="T22" fmla="*/ 21600 w 21600"/>
                <a:gd name="T23" fmla="*/ 10800 h 21600"/>
                <a:gd name="T24" fmla="*/ 1645 w 21600"/>
                <a:gd name="T25" fmla="*/ 4171 h 21600"/>
                <a:gd name="T26" fmla="*/ 16522 w 21600"/>
                <a:gd name="T27" fmla="*/ 17314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T24" t="T25" r="T26" b="T27"/>
              <a:pathLst>
                <a:path w="21600" h="21600" extrusionOk="0">
                  <a:moveTo>
                    <a:pt x="0" y="18014"/>
                  </a:moveTo>
                  <a:lnTo>
                    <a:pt x="0" y="2800"/>
                  </a:lnTo>
                  <a:lnTo>
                    <a:pt x="1645" y="2800"/>
                  </a:lnTo>
                  <a:lnTo>
                    <a:pt x="1645" y="1428"/>
                  </a:lnTo>
                  <a:lnTo>
                    <a:pt x="3468" y="1428"/>
                  </a:lnTo>
                  <a:lnTo>
                    <a:pt x="3468" y="0"/>
                  </a:lnTo>
                  <a:lnTo>
                    <a:pt x="21653" y="0"/>
                  </a:lnTo>
                  <a:lnTo>
                    <a:pt x="21653" y="18828"/>
                  </a:lnTo>
                  <a:lnTo>
                    <a:pt x="19954" y="18828"/>
                  </a:lnTo>
                  <a:lnTo>
                    <a:pt x="19954" y="20214"/>
                  </a:lnTo>
                  <a:lnTo>
                    <a:pt x="18256" y="20214"/>
                  </a:lnTo>
                  <a:lnTo>
                    <a:pt x="18256" y="21600"/>
                  </a:lnTo>
                  <a:lnTo>
                    <a:pt x="4434" y="21600"/>
                  </a:lnTo>
                  <a:lnTo>
                    <a:pt x="0" y="18014"/>
                  </a:lnTo>
                  <a:close/>
                </a:path>
                <a:path w="21600" h="21600" extrusionOk="0">
                  <a:moveTo>
                    <a:pt x="3486" y="1428"/>
                  </a:moveTo>
                  <a:lnTo>
                    <a:pt x="19954" y="1428"/>
                  </a:lnTo>
                  <a:lnTo>
                    <a:pt x="19954" y="20214"/>
                  </a:lnTo>
                  <a:lnTo>
                    <a:pt x="18256" y="20214"/>
                  </a:lnTo>
                  <a:lnTo>
                    <a:pt x="18256" y="2800"/>
                  </a:lnTo>
                  <a:lnTo>
                    <a:pt x="1645" y="2800"/>
                  </a:lnTo>
                  <a:lnTo>
                    <a:pt x="1645" y="1428"/>
                  </a:lnTo>
                  <a:lnTo>
                    <a:pt x="3486" y="1428"/>
                  </a:lnTo>
                  <a:close/>
                </a:path>
                <a:path w="21600" h="21600" extrusionOk="0">
                  <a:moveTo>
                    <a:pt x="0" y="18014"/>
                  </a:moveTo>
                  <a:lnTo>
                    <a:pt x="4434" y="18000"/>
                  </a:lnTo>
                  <a:lnTo>
                    <a:pt x="4434" y="21600"/>
                  </a:lnTo>
                  <a:lnTo>
                    <a:pt x="0" y="18014"/>
                  </a:lnTo>
                  <a:close/>
                </a:path>
              </a:pathLst>
            </a:custGeom>
            <a:solidFill>
              <a:srgbClr val="D8EBB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 algn="ctr" eaLnBrk="1" hangingPunct="1"/>
              <a:endParaRPr lang="en-US" sz="1000" b="1">
                <a:solidFill>
                  <a:srgbClr val="000066"/>
                </a:solidFill>
                <a:latin typeface="Comic Sans MS" pitchFamily="66" charset="0"/>
              </a:endParaRPr>
            </a:p>
            <a:p>
              <a:pPr algn="ctr" eaLnBrk="1" hangingPunct="1"/>
              <a:r>
                <a:rPr lang="en-US" sz="1000" b="1">
                  <a:solidFill>
                    <a:srgbClr val="000066"/>
                  </a:solidFill>
                  <a:latin typeface="Comic Sans MS" pitchFamily="66" charset="0"/>
                </a:rPr>
                <a:t>Basic phenomena</a:t>
              </a:r>
            </a:p>
            <a:p>
              <a:pPr algn="ctr" eaLnBrk="1" hangingPunct="1"/>
              <a:endParaRPr lang="en-US" sz="1000" b="1">
                <a:solidFill>
                  <a:srgbClr val="000066"/>
                </a:solidFill>
                <a:latin typeface="Comic Sans MS" pitchFamily="66" charset="0"/>
              </a:endParaRPr>
            </a:p>
          </p:txBody>
        </p:sp>
        <p:sp>
          <p:nvSpPr>
            <p:cNvPr id="357419" name="Documents"/>
            <p:cNvSpPr>
              <a:spLocks noEditPoints="1" noChangeArrowheads="1"/>
            </p:cNvSpPr>
            <p:nvPr/>
          </p:nvSpPr>
          <p:spPr bwMode="auto">
            <a:xfrm>
              <a:off x="2488" y="1590"/>
              <a:ext cx="1278" cy="1140"/>
            </a:xfrm>
            <a:custGeom>
              <a:avLst/>
              <a:gdLst>
                <a:gd name="T0" fmla="*/ 0 w 21600"/>
                <a:gd name="T1" fmla="*/ 2800 h 21600"/>
                <a:gd name="T2" fmla="*/ 3468 w 21600"/>
                <a:gd name="T3" fmla="*/ 0 h 21600"/>
                <a:gd name="T4" fmla="*/ 21653 w 21600"/>
                <a:gd name="T5" fmla="*/ 18828 h 21600"/>
                <a:gd name="T6" fmla="*/ 19954 w 21600"/>
                <a:gd name="T7" fmla="*/ 20214 h 21600"/>
                <a:gd name="T8" fmla="*/ 18256 w 21600"/>
                <a:gd name="T9" fmla="*/ 21628 h 21600"/>
                <a:gd name="T10" fmla="*/ 19954 w 21600"/>
                <a:gd name="T11" fmla="*/ 1428 h 21600"/>
                <a:gd name="T12" fmla="*/ 18256 w 21600"/>
                <a:gd name="T13" fmla="*/ 2800 h 21600"/>
                <a:gd name="T14" fmla="*/ 1645 w 21600"/>
                <a:gd name="T15" fmla="*/ 1428 h 21600"/>
                <a:gd name="T16" fmla="*/ 21600 w 21600"/>
                <a:gd name="T17" fmla="*/ 0 h 21600"/>
                <a:gd name="T18" fmla="*/ 10800 w 21600"/>
                <a:gd name="T19" fmla="*/ 0 h 21600"/>
                <a:gd name="T20" fmla="*/ 0 w 21600"/>
                <a:gd name="T21" fmla="*/ 10800 h 21600"/>
                <a:gd name="T22" fmla="*/ 21600 w 21600"/>
                <a:gd name="T23" fmla="*/ 10800 h 21600"/>
                <a:gd name="T24" fmla="*/ 1645 w 21600"/>
                <a:gd name="T25" fmla="*/ 4171 h 21600"/>
                <a:gd name="T26" fmla="*/ 16522 w 21600"/>
                <a:gd name="T27" fmla="*/ 17314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T24" t="T25" r="T26" b="T27"/>
              <a:pathLst>
                <a:path w="21600" h="21600" extrusionOk="0">
                  <a:moveTo>
                    <a:pt x="0" y="18014"/>
                  </a:moveTo>
                  <a:lnTo>
                    <a:pt x="0" y="2800"/>
                  </a:lnTo>
                  <a:lnTo>
                    <a:pt x="1645" y="2800"/>
                  </a:lnTo>
                  <a:lnTo>
                    <a:pt x="1645" y="1428"/>
                  </a:lnTo>
                  <a:lnTo>
                    <a:pt x="3468" y="1428"/>
                  </a:lnTo>
                  <a:lnTo>
                    <a:pt x="3468" y="0"/>
                  </a:lnTo>
                  <a:lnTo>
                    <a:pt x="21653" y="0"/>
                  </a:lnTo>
                  <a:lnTo>
                    <a:pt x="21653" y="18828"/>
                  </a:lnTo>
                  <a:lnTo>
                    <a:pt x="19954" y="18828"/>
                  </a:lnTo>
                  <a:lnTo>
                    <a:pt x="19954" y="20214"/>
                  </a:lnTo>
                  <a:lnTo>
                    <a:pt x="18256" y="20214"/>
                  </a:lnTo>
                  <a:lnTo>
                    <a:pt x="18256" y="21600"/>
                  </a:lnTo>
                  <a:lnTo>
                    <a:pt x="4434" y="21600"/>
                  </a:lnTo>
                  <a:lnTo>
                    <a:pt x="0" y="18014"/>
                  </a:lnTo>
                  <a:close/>
                </a:path>
                <a:path w="21600" h="21600" extrusionOk="0">
                  <a:moveTo>
                    <a:pt x="3486" y="1428"/>
                  </a:moveTo>
                  <a:lnTo>
                    <a:pt x="19954" y="1428"/>
                  </a:lnTo>
                  <a:lnTo>
                    <a:pt x="19954" y="20214"/>
                  </a:lnTo>
                  <a:lnTo>
                    <a:pt x="18256" y="20214"/>
                  </a:lnTo>
                  <a:lnTo>
                    <a:pt x="18256" y="2800"/>
                  </a:lnTo>
                  <a:lnTo>
                    <a:pt x="1645" y="2800"/>
                  </a:lnTo>
                  <a:lnTo>
                    <a:pt x="1645" y="1428"/>
                  </a:lnTo>
                  <a:lnTo>
                    <a:pt x="3486" y="1428"/>
                  </a:lnTo>
                  <a:close/>
                </a:path>
                <a:path w="21600" h="21600" extrusionOk="0">
                  <a:moveTo>
                    <a:pt x="0" y="18014"/>
                  </a:moveTo>
                  <a:lnTo>
                    <a:pt x="4434" y="18000"/>
                  </a:lnTo>
                  <a:lnTo>
                    <a:pt x="4434" y="21600"/>
                  </a:lnTo>
                  <a:lnTo>
                    <a:pt x="0" y="18014"/>
                  </a:lnTo>
                  <a:close/>
                </a:path>
              </a:pathLst>
            </a:custGeom>
            <a:solidFill>
              <a:srgbClr val="D8EBB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 algn="ctr" eaLnBrk="1" hangingPunct="1">
                <a:defRPr/>
              </a:pPr>
              <a:r>
                <a:rPr lang="en-US" sz="1000" b="1">
                  <a:solidFill>
                    <a:schemeClr val="tx1"/>
                  </a:solidFill>
                  <a:latin typeface="Comic Sans MS" pitchFamily="66" charset="0"/>
                </a:rPr>
                <a:t>Process</a:t>
              </a:r>
            </a:p>
          </p:txBody>
        </p:sp>
        <p:sp>
          <p:nvSpPr>
            <p:cNvPr id="357420" name="Documents"/>
            <p:cNvSpPr>
              <a:spLocks noEditPoints="1" noChangeArrowheads="1"/>
            </p:cNvSpPr>
            <p:nvPr/>
          </p:nvSpPr>
          <p:spPr bwMode="auto">
            <a:xfrm>
              <a:off x="2463" y="2840"/>
              <a:ext cx="1278" cy="1140"/>
            </a:xfrm>
            <a:custGeom>
              <a:avLst/>
              <a:gdLst>
                <a:gd name="T0" fmla="*/ 0 w 21600"/>
                <a:gd name="T1" fmla="*/ 2800 h 21600"/>
                <a:gd name="T2" fmla="*/ 3468 w 21600"/>
                <a:gd name="T3" fmla="*/ 0 h 21600"/>
                <a:gd name="T4" fmla="*/ 21653 w 21600"/>
                <a:gd name="T5" fmla="*/ 18828 h 21600"/>
                <a:gd name="T6" fmla="*/ 19954 w 21600"/>
                <a:gd name="T7" fmla="*/ 20214 h 21600"/>
                <a:gd name="T8" fmla="*/ 18256 w 21600"/>
                <a:gd name="T9" fmla="*/ 21628 h 21600"/>
                <a:gd name="T10" fmla="*/ 19954 w 21600"/>
                <a:gd name="T11" fmla="*/ 1428 h 21600"/>
                <a:gd name="T12" fmla="*/ 18256 w 21600"/>
                <a:gd name="T13" fmla="*/ 2800 h 21600"/>
                <a:gd name="T14" fmla="*/ 1645 w 21600"/>
                <a:gd name="T15" fmla="*/ 1428 h 21600"/>
                <a:gd name="T16" fmla="*/ 21600 w 21600"/>
                <a:gd name="T17" fmla="*/ 0 h 21600"/>
                <a:gd name="T18" fmla="*/ 10800 w 21600"/>
                <a:gd name="T19" fmla="*/ 0 h 21600"/>
                <a:gd name="T20" fmla="*/ 0 w 21600"/>
                <a:gd name="T21" fmla="*/ 10800 h 21600"/>
                <a:gd name="T22" fmla="*/ 21600 w 21600"/>
                <a:gd name="T23" fmla="*/ 10800 h 21600"/>
                <a:gd name="T24" fmla="*/ 1645 w 21600"/>
                <a:gd name="T25" fmla="*/ 4171 h 21600"/>
                <a:gd name="T26" fmla="*/ 16522 w 21600"/>
                <a:gd name="T27" fmla="*/ 17314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T24" t="T25" r="T26" b="T27"/>
              <a:pathLst>
                <a:path w="21600" h="21600" extrusionOk="0">
                  <a:moveTo>
                    <a:pt x="0" y="18014"/>
                  </a:moveTo>
                  <a:lnTo>
                    <a:pt x="0" y="2800"/>
                  </a:lnTo>
                  <a:lnTo>
                    <a:pt x="1645" y="2800"/>
                  </a:lnTo>
                  <a:lnTo>
                    <a:pt x="1645" y="1428"/>
                  </a:lnTo>
                  <a:lnTo>
                    <a:pt x="3468" y="1428"/>
                  </a:lnTo>
                  <a:lnTo>
                    <a:pt x="3468" y="0"/>
                  </a:lnTo>
                  <a:lnTo>
                    <a:pt x="21653" y="0"/>
                  </a:lnTo>
                  <a:lnTo>
                    <a:pt x="21653" y="18828"/>
                  </a:lnTo>
                  <a:lnTo>
                    <a:pt x="19954" y="18828"/>
                  </a:lnTo>
                  <a:lnTo>
                    <a:pt x="19954" y="20214"/>
                  </a:lnTo>
                  <a:lnTo>
                    <a:pt x="18256" y="20214"/>
                  </a:lnTo>
                  <a:lnTo>
                    <a:pt x="18256" y="21600"/>
                  </a:lnTo>
                  <a:lnTo>
                    <a:pt x="4434" y="21600"/>
                  </a:lnTo>
                  <a:lnTo>
                    <a:pt x="0" y="18014"/>
                  </a:lnTo>
                  <a:close/>
                </a:path>
                <a:path w="21600" h="21600" extrusionOk="0">
                  <a:moveTo>
                    <a:pt x="3486" y="1428"/>
                  </a:moveTo>
                  <a:lnTo>
                    <a:pt x="19954" y="1428"/>
                  </a:lnTo>
                  <a:lnTo>
                    <a:pt x="19954" y="20214"/>
                  </a:lnTo>
                  <a:lnTo>
                    <a:pt x="18256" y="20214"/>
                  </a:lnTo>
                  <a:lnTo>
                    <a:pt x="18256" y="2800"/>
                  </a:lnTo>
                  <a:lnTo>
                    <a:pt x="1645" y="2800"/>
                  </a:lnTo>
                  <a:lnTo>
                    <a:pt x="1645" y="1428"/>
                  </a:lnTo>
                  <a:lnTo>
                    <a:pt x="3486" y="1428"/>
                  </a:lnTo>
                  <a:close/>
                </a:path>
                <a:path w="21600" h="21600" extrusionOk="0">
                  <a:moveTo>
                    <a:pt x="0" y="18014"/>
                  </a:moveTo>
                  <a:lnTo>
                    <a:pt x="4434" y="18000"/>
                  </a:lnTo>
                  <a:lnTo>
                    <a:pt x="4434" y="21600"/>
                  </a:lnTo>
                  <a:lnTo>
                    <a:pt x="0" y="18014"/>
                  </a:lnTo>
                  <a:close/>
                </a:path>
              </a:pathLst>
            </a:custGeom>
            <a:solidFill>
              <a:srgbClr val="D8EBB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 algn="ctr" eaLnBrk="1" hangingPunct="1">
                <a:defRPr/>
              </a:pPr>
              <a:r>
                <a:rPr lang="en-US" sz="1000" b="1">
                  <a:solidFill>
                    <a:schemeClr val="tx1"/>
                  </a:solidFill>
                  <a:latin typeface="Comic Sans MS" pitchFamily="66" charset="0"/>
                </a:rPr>
                <a:t>Know How</a:t>
              </a:r>
            </a:p>
          </p:txBody>
        </p:sp>
        <p:sp>
          <p:nvSpPr>
            <p:cNvPr id="21518" name="Line 45"/>
            <p:cNvSpPr>
              <a:spLocks noChangeShapeType="1"/>
            </p:cNvSpPr>
            <p:nvPr/>
          </p:nvSpPr>
          <p:spPr bwMode="auto">
            <a:xfrm>
              <a:off x="3766" y="572"/>
              <a:ext cx="121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21519" name="Line 46"/>
            <p:cNvSpPr>
              <a:spLocks noChangeShapeType="1"/>
            </p:cNvSpPr>
            <p:nvPr/>
          </p:nvSpPr>
          <p:spPr bwMode="auto">
            <a:xfrm>
              <a:off x="3815" y="3475"/>
              <a:ext cx="1130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grpSp>
          <p:nvGrpSpPr>
            <p:cNvPr id="6" name="Group 47"/>
            <p:cNvGrpSpPr>
              <a:grpSpLocks/>
            </p:cNvGrpSpPr>
            <p:nvPr/>
          </p:nvGrpSpPr>
          <p:grpSpPr bwMode="auto">
            <a:xfrm>
              <a:off x="2635" y="974"/>
              <a:ext cx="837" cy="363"/>
              <a:chOff x="2668" y="800"/>
              <a:chExt cx="2766" cy="1482"/>
            </a:xfrm>
          </p:grpSpPr>
          <p:sp>
            <p:nvSpPr>
              <p:cNvPr id="21619" name="Line 48"/>
              <p:cNvSpPr>
                <a:spLocks noChangeShapeType="1"/>
              </p:cNvSpPr>
              <p:nvPr/>
            </p:nvSpPr>
            <p:spPr bwMode="auto">
              <a:xfrm>
                <a:off x="3515" y="2160"/>
                <a:ext cx="6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21620" name="Oval 49"/>
              <p:cNvSpPr>
                <a:spLocks noChangeArrowheads="1"/>
              </p:cNvSpPr>
              <p:nvPr/>
            </p:nvSpPr>
            <p:spPr bwMode="auto">
              <a:xfrm>
                <a:off x="2677" y="982"/>
                <a:ext cx="2714" cy="1300"/>
              </a:xfrm>
              <a:prstGeom prst="ellipse">
                <a:avLst/>
              </a:prstGeom>
              <a:solidFill>
                <a:srgbClr val="CCFFCC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621" name="Oval 50"/>
              <p:cNvSpPr>
                <a:spLocks noChangeArrowheads="1"/>
              </p:cNvSpPr>
              <p:nvPr/>
            </p:nvSpPr>
            <p:spPr bwMode="auto">
              <a:xfrm>
                <a:off x="3396" y="800"/>
                <a:ext cx="1208" cy="418"/>
              </a:xfrm>
              <a:prstGeom prst="ellipse">
                <a:avLst/>
              </a:prstGeom>
              <a:solidFill>
                <a:srgbClr val="339966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622" name="Oval 51"/>
              <p:cNvSpPr>
                <a:spLocks noChangeArrowheads="1"/>
              </p:cNvSpPr>
              <p:nvPr/>
            </p:nvSpPr>
            <p:spPr bwMode="auto">
              <a:xfrm>
                <a:off x="2776" y="1481"/>
                <a:ext cx="910" cy="540"/>
              </a:xfrm>
              <a:prstGeom prst="ellipse">
                <a:avLst/>
              </a:prstGeom>
              <a:solidFill>
                <a:srgbClr val="00FF66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623" name="Oval 52"/>
              <p:cNvSpPr>
                <a:spLocks noChangeArrowheads="1"/>
              </p:cNvSpPr>
              <p:nvPr/>
            </p:nvSpPr>
            <p:spPr bwMode="auto">
              <a:xfrm>
                <a:off x="4382" y="1481"/>
                <a:ext cx="911" cy="540"/>
              </a:xfrm>
              <a:prstGeom prst="ellipse">
                <a:avLst/>
              </a:prstGeom>
              <a:solidFill>
                <a:srgbClr val="00FF66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103188" tIns="50800" rIns="103188" bIns="50800" anchor="ctr"/>
              <a:lstStyle/>
              <a:p>
                <a:pPr algn="ctr" defTabSz="982663"/>
                <a:endParaRPr lang="en-US" sz="1000" b="1">
                  <a:solidFill>
                    <a:schemeClr val="tx1"/>
                  </a:solidFill>
                  <a:latin typeface="Comic Sans MS" pitchFamily="66" charset="0"/>
                </a:endParaRPr>
              </a:p>
              <a:p>
                <a:pPr algn="ctr" defTabSz="982663"/>
                <a:endParaRPr lang="en-US" sz="1000" b="1">
                  <a:solidFill>
                    <a:schemeClr val="tx1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21624" name="Freeform 53"/>
              <p:cNvSpPr>
                <a:spLocks/>
              </p:cNvSpPr>
              <p:nvPr/>
            </p:nvSpPr>
            <p:spPr bwMode="auto">
              <a:xfrm>
                <a:off x="3690" y="1708"/>
                <a:ext cx="689" cy="153"/>
              </a:xfrm>
              <a:custGeom>
                <a:avLst/>
                <a:gdLst>
                  <a:gd name="T0" fmla="*/ 0 w 689"/>
                  <a:gd name="T1" fmla="*/ 50 h 153"/>
                  <a:gd name="T2" fmla="*/ 366 w 689"/>
                  <a:gd name="T3" fmla="*/ 152 h 153"/>
                  <a:gd name="T4" fmla="*/ 320 w 689"/>
                  <a:gd name="T5" fmla="*/ 0 h 153"/>
                  <a:gd name="T6" fmla="*/ 688 w 689"/>
                  <a:gd name="T7" fmla="*/ 101 h 15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89"/>
                  <a:gd name="T13" fmla="*/ 0 h 153"/>
                  <a:gd name="T14" fmla="*/ 689 w 689"/>
                  <a:gd name="T15" fmla="*/ 153 h 15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89" h="153">
                    <a:moveTo>
                      <a:pt x="0" y="50"/>
                    </a:moveTo>
                    <a:lnTo>
                      <a:pt x="366" y="152"/>
                    </a:lnTo>
                    <a:lnTo>
                      <a:pt x="320" y="0"/>
                    </a:lnTo>
                    <a:lnTo>
                      <a:pt x="688" y="101"/>
                    </a:lnTo>
                  </a:path>
                </a:pathLst>
              </a:custGeom>
              <a:noFill/>
              <a:ln w="50800" cap="rnd">
                <a:solidFill>
                  <a:schemeClr val="tx1"/>
                </a:solidFill>
                <a:round/>
                <a:headEnd type="none" w="sm" len="sm"/>
                <a:tailEnd type="stealth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25" name="Oval 54"/>
              <p:cNvSpPr>
                <a:spLocks noChangeArrowheads="1"/>
              </p:cNvSpPr>
              <p:nvPr/>
            </p:nvSpPr>
            <p:spPr bwMode="auto">
              <a:xfrm>
                <a:off x="2973" y="1333"/>
                <a:ext cx="516" cy="204"/>
              </a:xfrm>
              <a:prstGeom prst="ellipse">
                <a:avLst/>
              </a:prstGeom>
              <a:solidFill>
                <a:srgbClr val="339966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626" name="Oval 55"/>
              <p:cNvSpPr>
                <a:spLocks noChangeArrowheads="1"/>
              </p:cNvSpPr>
              <p:nvPr/>
            </p:nvSpPr>
            <p:spPr bwMode="auto">
              <a:xfrm>
                <a:off x="4579" y="1333"/>
                <a:ext cx="516" cy="204"/>
              </a:xfrm>
              <a:prstGeom prst="ellipse">
                <a:avLst/>
              </a:prstGeom>
              <a:solidFill>
                <a:srgbClr val="339966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627" name="Freeform 56"/>
              <p:cNvSpPr>
                <a:spLocks/>
              </p:cNvSpPr>
              <p:nvPr/>
            </p:nvSpPr>
            <p:spPr bwMode="auto">
              <a:xfrm>
                <a:off x="5192" y="997"/>
                <a:ext cx="242" cy="602"/>
              </a:xfrm>
              <a:custGeom>
                <a:avLst/>
                <a:gdLst>
                  <a:gd name="T0" fmla="*/ 0 w 242"/>
                  <a:gd name="T1" fmla="*/ 601 h 602"/>
                  <a:gd name="T2" fmla="*/ 204 w 242"/>
                  <a:gd name="T3" fmla="*/ 301 h 602"/>
                  <a:gd name="T4" fmla="*/ 36 w 242"/>
                  <a:gd name="T5" fmla="*/ 299 h 602"/>
                  <a:gd name="T6" fmla="*/ 241 w 242"/>
                  <a:gd name="T7" fmla="*/ 0 h 6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42"/>
                  <a:gd name="T13" fmla="*/ 0 h 602"/>
                  <a:gd name="T14" fmla="*/ 242 w 242"/>
                  <a:gd name="T15" fmla="*/ 602 h 6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42" h="602">
                    <a:moveTo>
                      <a:pt x="0" y="601"/>
                    </a:moveTo>
                    <a:lnTo>
                      <a:pt x="204" y="301"/>
                    </a:lnTo>
                    <a:lnTo>
                      <a:pt x="36" y="299"/>
                    </a:lnTo>
                    <a:lnTo>
                      <a:pt x="241" y="0"/>
                    </a:lnTo>
                  </a:path>
                </a:pathLst>
              </a:custGeom>
              <a:noFill/>
              <a:ln w="50800" cap="rnd">
                <a:solidFill>
                  <a:schemeClr val="tx1"/>
                </a:solidFill>
                <a:round/>
                <a:headEnd type="none" w="sm" len="sm"/>
                <a:tailEnd type="stealth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28" name="Freeform 57"/>
              <p:cNvSpPr>
                <a:spLocks/>
              </p:cNvSpPr>
              <p:nvPr/>
            </p:nvSpPr>
            <p:spPr bwMode="auto">
              <a:xfrm>
                <a:off x="2668" y="997"/>
                <a:ext cx="242" cy="602"/>
              </a:xfrm>
              <a:custGeom>
                <a:avLst/>
                <a:gdLst>
                  <a:gd name="T0" fmla="*/ 0 w 242"/>
                  <a:gd name="T1" fmla="*/ 0 h 602"/>
                  <a:gd name="T2" fmla="*/ 204 w 242"/>
                  <a:gd name="T3" fmla="*/ 299 h 602"/>
                  <a:gd name="T4" fmla="*/ 36 w 242"/>
                  <a:gd name="T5" fmla="*/ 301 h 602"/>
                  <a:gd name="T6" fmla="*/ 241 w 242"/>
                  <a:gd name="T7" fmla="*/ 601 h 6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42"/>
                  <a:gd name="T13" fmla="*/ 0 h 602"/>
                  <a:gd name="T14" fmla="*/ 242 w 242"/>
                  <a:gd name="T15" fmla="*/ 602 h 6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42" h="602">
                    <a:moveTo>
                      <a:pt x="0" y="0"/>
                    </a:moveTo>
                    <a:lnTo>
                      <a:pt x="204" y="299"/>
                    </a:lnTo>
                    <a:lnTo>
                      <a:pt x="36" y="301"/>
                    </a:lnTo>
                    <a:lnTo>
                      <a:pt x="241" y="601"/>
                    </a:lnTo>
                  </a:path>
                </a:pathLst>
              </a:custGeom>
              <a:noFill/>
              <a:ln w="50800" cap="rnd">
                <a:solidFill>
                  <a:schemeClr val="tx1"/>
                </a:solidFill>
                <a:round/>
                <a:headEnd type="none" w="sm" len="sm"/>
                <a:tailEnd type="stealth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" name="Group 58"/>
            <p:cNvGrpSpPr>
              <a:grpSpLocks/>
            </p:cNvGrpSpPr>
            <p:nvPr/>
          </p:nvGrpSpPr>
          <p:grpSpPr bwMode="auto">
            <a:xfrm>
              <a:off x="2459" y="2205"/>
              <a:ext cx="1054" cy="523"/>
              <a:chOff x="1440" y="2709"/>
              <a:chExt cx="3433" cy="2014"/>
            </a:xfrm>
          </p:grpSpPr>
          <p:sp>
            <p:nvSpPr>
              <p:cNvPr id="21600" name="Freeform 59"/>
              <p:cNvSpPr>
                <a:spLocks/>
              </p:cNvSpPr>
              <p:nvPr/>
            </p:nvSpPr>
            <p:spPr bwMode="auto">
              <a:xfrm>
                <a:off x="4095" y="3526"/>
                <a:ext cx="1" cy="311"/>
              </a:xfrm>
              <a:custGeom>
                <a:avLst/>
                <a:gdLst>
                  <a:gd name="T0" fmla="*/ 0 w 1"/>
                  <a:gd name="T1" fmla="*/ 310 h 311"/>
                  <a:gd name="T2" fmla="*/ 0 w 1"/>
                  <a:gd name="T3" fmla="*/ 140 h 311"/>
                  <a:gd name="T4" fmla="*/ 0 w 1"/>
                  <a:gd name="T5" fmla="*/ 0 h 311"/>
                  <a:gd name="T6" fmla="*/ 0 60000 65536"/>
                  <a:gd name="T7" fmla="*/ 0 60000 65536"/>
                  <a:gd name="T8" fmla="*/ 0 60000 65536"/>
                  <a:gd name="T9" fmla="*/ 0 w 1"/>
                  <a:gd name="T10" fmla="*/ 0 h 311"/>
                  <a:gd name="T11" fmla="*/ 1 w 1"/>
                  <a:gd name="T12" fmla="*/ 311 h 31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" h="311">
                    <a:moveTo>
                      <a:pt x="0" y="310"/>
                    </a:moveTo>
                    <a:lnTo>
                      <a:pt x="0" y="14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01" name="Freeform 60"/>
              <p:cNvSpPr>
                <a:spLocks/>
              </p:cNvSpPr>
              <p:nvPr/>
            </p:nvSpPr>
            <p:spPr bwMode="auto">
              <a:xfrm>
                <a:off x="4296" y="2933"/>
                <a:ext cx="221" cy="341"/>
              </a:xfrm>
              <a:custGeom>
                <a:avLst/>
                <a:gdLst>
                  <a:gd name="T0" fmla="*/ 220 w 221"/>
                  <a:gd name="T1" fmla="*/ 0 h 341"/>
                  <a:gd name="T2" fmla="*/ 220 w 221"/>
                  <a:gd name="T3" fmla="*/ 186 h 341"/>
                  <a:gd name="T4" fmla="*/ 110 w 221"/>
                  <a:gd name="T5" fmla="*/ 186 h 341"/>
                  <a:gd name="T6" fmla="*/ 0 w 221"/>
                  <a:gd name="T7" fmla="*/ 186 h 341"/>
                  <a:gd name="T8" fmla="*/ 0 w 221"/>
                  <a:gd name="T9" fmla="*/ 340 h 3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1"/>
                  <a:gd name="T16" fmla="*/ 0 h 341"/>
                  <a:gd name="T17" fmla="*/ 221 w 221"/>
                  <a:gd name="T18" fmla="*/ 341 h 34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1" h="341">
                    <a:moveTo>
                      <a:pt x="220" y="0"/>
                    </a:moveTo>
                    <a:lnTo>
                      <a:pt x="220" y="186"/>
                    </a:lnTo>
                    <a:lnTo>
                      <a:pt x="110" y="186"/>
                    </a:lnTo>
                    <a:lnTo>
                      <a:pt x="0" y="186"/>
                    </a:lnTo>
                    <a:lnTo>
                      <a:pt x="0" y="34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stealth" w="med" len="lg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02" name="Freeform 61"/>
              <p:cNvSpPr>
                <a:spLocks/>
              </p:cNvSpPr>
              <p:nvPr/>
            </p:nvSpPr>
            <p:spPr bwMode="auto">
              <a:xfrm>
                <a:off x="4170" y="2745"/>
                <a:ext cx="703" cy="241"/>
              </a:xfrm>
              <a:custGeom>
                <a:avLst/>
                <a:gdLst>
                  <a:gd name="T0" fmla="*/ 0 w 703"/>
                  <a:gd name="T1" fmla="*/ 240 h 241"/>
                  <a:gd name="T2" fmla="*/ 702 w 703"/>
                  <a:gd name="T3" fmla="*/ 240 h 241"/>
                  <a:gd name="T4" fmla="*/ 702 w 703"/>
                  <a:gd name="T5" fmla="*/ 0 h 241"/>
                  <a:gd name="T6" fmla="*/ 0 w 703"/>
                  <a:gd name="T7" fmla="*/ 0 h 241"/>
                  <a:gd name="T8" fmla="*/ 0 w 703"/>
                  <a:gd name="T9" fmla="*/ 240 h 2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3"/>
                  <a:gd name="T16" fmla="*/ 0 h 241"/>
                  <a:gd name="T17" fmla="*/ 703 w 703"/>
                  <a:gd name="T18" fmla="*/ 241 h 24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3" h="241">
                    <a:moveTo>
                      <a:pt x="0" y="240"/>
                    </a:moveTo>
                    <a:lnTo>
                      <a:pt x="702" y="240"/>
                    </a:lnTo>
                    <a:lnTo>
                      <a:pt x="702" y="0"/>
                    </a:lnTo>
                    <a:lnTo>
                      <a:pt x="0" y="0"/>
                    </a:lnTo>
                    <a:lnTo>
                      <a:pt x="0" y="240"/>
                    </a:lnTo>
                  </a:path>
                </a:pathLst>
              </a:custGeom>
              <a:solidFill>
                <a:srgbClr val="99FFCC"/>
              </a:solidFill>
              <a:ln w="12700" cap="rnd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03" name="Freeform 62"/>
              <p:cNvSpPr>
                <a:spLocks/>
              </p:cNvSpPr>
              <p:nvPr/>
            </p:nvSpPr>
            <p:spPr bwMode="auto">
              <a:xfrm>
                <a:off x="3605" y="2933"/>
                <a:ext cx="212" cy="341"/>
              </a:xfrm>
              <a:custGeom>
                <a:avLst/>
                <a:gdLst>
                  <a:gd name="T0" fmla="*/ 0 w 212"/>
                  <a:gd name="T1" fmla="*/ 0 h 341"/>
                  <a:gd name="T2" fmla="*/ 0 w 212"/>
                  <a:gd name="T3" fmla="*/ 186 h 341"/>
                  <a:gd name="T4" fmla="*/ 105 w 212"/>
                  <a:gd name="T5" fmla="*/ 186 h 341"/>
                  <a:gd name="T6" fmla="*/ 211 w 212"/>
                  <a:gd name="T7" fmla="*/ 186 h 341"/>
                  <a:gd name="T8" fmla="*/ 211 w 212"/>
                  <a:gd name="T9" fmla="*/ 340 h 3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2"/>
                  <a:gd name="T16" fmla="*/ 0 h 341"/>
                  <a:gd name="T17" fmla="*/ 212 w 212"/>
                  <a:gd name="T18" fmla="*/ 341 h 34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2" h="341">
                    <a:moveTo>
                      <a:pt x="0" y="0"/>
                    </a:moveTo>
                    <a:lnTo>
                      <a:pt x="0" y="186"/>
                    </a:lnTo>
                    <a:lnTo>
                      <a:pt x="105" y="186"/>
                    </a:lnTo>
                    <a:lnTo>
                      <a:pt x="211" y="186"/>
                    </a:lnTo>
                    <a:lnTo>
                      <a:pt x="211" y="34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stealth" w="med" len="lg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04" name="Freeform 63"/>
              <p:cNvSpPr>
                <a:spLocks/>
              </p:cNvSpPr>
              <p:nvPr/>
            </p:nvSpPr>
            <p:spPr bwMode="auto">
              <a:xfrm>
                <a:off x="3288" y="2745"/>
                <a:ext cx="529" cy="193"/>
              </a:xfrm>
              <a:custGeom>
                <a:avLst/>
                <a:gdLst>
                  <a:gd name="T0" fmla="*/ 0 w 529"/>
                  <a:gd name="T1" fmla="*/ 192 h 193"/>
                  <a:gd name="T2" fmla="*/ 528 w 529"/>
                  <a:gd name="T3" fmla="*/ 192 h 193"/>
                  <a:gd name="T4" fmla="*/ 528 w 529"/>
                  <a:gd name="T5" fmla="*/ 0 h 193"/>
                  <a:gd name="T6" fmla="*/ 0 w 529"/>
                  <a:gd name="T7" fmla="*/ 0 h 193"/>
                  <a:gd name="T8" fmla="*/ 0 w 529"/>
                  <a:gd name="T9" fmla="*/ 192 h 1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29"/>
                  <a:gd name="T16" fmla="*/ 0 h 193"/>
                  <a:gd name="T17" fmla="*/ 529 w 529"/>
                  <a:gd name="T18" fmla="*/ 193 h 19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29" h="193">
                    <a:moveTo>
                      <a:pt x="0" y="192"/>
                    </a:moveTo>
                    <a:lnTo>
                      <a:pt x="528" y="192"/>
                    </a:lnTo>
                    <a:lnTo>
                      <a:pt x="528" y="0"/>
                    </a:lnTo>
                    <a:lnTo>
                      <a:pt x="0" y="0"/>
                    </a:lnTo>
                    <a:lnTo>
                      <a:pt x="0" y="192"/>
                    </a:lnTo>
                  </a:path>
                </a:pathLst>
              </a:custGeom>
              <a:solidFill>
                <a:srgbClr val="99FFCC"/>
              </a:solidFill>
              <a:ln w="12700" cap="rnd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05" name="Freeform 64"/>
              <p:cNvSpPr>
                <a:spLocks/>
              </p:cNvSpPr>
              <p:nvPr/>
            </p:nvSpPr>
            <p:spPr bwMode="auto">
              <a:xfrm>
                <a:off x="3096" y="3388"/>
                <a:ext cx="611" cy="1"/>
              </a:xfrm>
              <a:custGeom>
                <a:avLst/>
                <a:gdLst>
                  <a:gd name="T0" fmla="*/ 0 w 611"/>
                  <a:gd name="T1" fmla="*/ 0 h 1"/>
                  <a:gd name="T2" fmla="*/ 331 w 611"/>
                  <a:gd name="T3" fmla="*/ 0 h 1"/>
                  <a:gd name="T4" fmla="*/ 610 w 611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611"/>
                  <a:gd name="T10" fmla="*/ 0 h 1"/>
                  <a:gd name="T11" fmla="*/ 611 w 611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611" h="1">
                    <a:moveTo>
                      <a:pt x="0" y="0"/>
                    </a:moveTo>
                    <a:lnTo>
                      <a:pt x="331" y="0"/>
                    </a:lnTo>
                    <a:lnTo>
                      <a:pt x="61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stealth" w="med" len="lg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06" name="Freeform 65"/>
              <p:cNvSpPr>
                <a:spLocks/>
              </p:cNvSpPr>
              <p:nvPr/>
            </p:nvSpPr>
            <p:spPr bwMode="auto">
              <a:xfrm>
                <a:off x="2808" y="3321"/>
                <a:ext cx="289" cy="193"/>
              </a:xfrm>
              <a:custGeom>
                <a:avLst/>
                <a:gdLst>
                  <a:gd name="T0" fmla="*/ 0 w 289"/>
                  <a:gd name="T1" fmla="*/ 192 h 193"/>
                  <a:gd name="T2" fmla="*/ 288 w 289"/>
                  <a:gd name="T3" fmla="*/ 192 h 193"/>
                  <a:gd name="T4" fmla="*/ 288 w 289"/>
                  <a:gd name="T5" fmla="*/ 0 h 193"/>
                  <a:gd name="T6" fmla="*/ 0 w 289"/>
                  <a:gd name="T7" fmla="*/ 0 h 193"/>
                  <a:gd name="T8" fmla="*/ 0 w 289"/>
                  <a:gd name="T9" fmla="*/ 192 h 1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89"/>
                  <a:gd name="T16" fmla="*/ 0 h 193"/>
                  <a:gd name="T17" fmla="*/ 289 w 289"/>
                  <a:gd name="T18" fmla="*/ 193 h 19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89" h="193">
                    <a:moveTo>
                      <a:pt x="0" y="192"/>
                    </a:moveTo>
                    <a:lnTo>
                      <a:pt x="288" y="192"/>
                    </a:lnTo>
                    <a:lnTo>
                      <a:pt x="288" y="0"/>
                    </a:lnTo>
                    <a:lnTo>
                      <a:pt x="0" y="0"/>
                    </a:lnTo>
                    <a:lnTo>
                      <a:pt x="0" y="192"/>
                    </a:lnTo>
                  </a:path>
                </a:pathLst>
              </a:custGeom>
              <a:solidFill>
                <a:srgbClr val="66FFCC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07" name="Freeform 66"/>
              <p:cNvSpPr>
                <a:spLocks/>
              </p:cNvSpPr>
              <p:nvPr/>
            </p:nvSpPr>
            <p:spPr bwMode="auto">
              <a:xfrm>
                <a:off x="2290" y="2864"/>
                <a:ext cx="519" cy="554"/>
              </a:xfrm>
              <a:custGeom>
                <a:avLst/>
                <a:gdLst>
                  <a:gd name="T0" fmla="*/ 0 w 519"/>
                  <a:gd name="T1" fmla="*/ 0 h 554"/>
                  <a:gd name="T2" fmla="*/ 285 w 519"/>
                  <a:gd name="T3" fmla="*/ 0 h 554"/>
                  <a:gd name="T4" fmla="*/ 285 w 519"/>
                  <a:gd name="T5" fmla="*/ 276 h 554"/>
                  <a:gd name="T6" fmla="*/ 285 w 519"/>
                  <a:gd name="T7" fmla="*/ 553 h 554"/>
                  <a:gd name="T8" fmla="*/ 518 w 519"/>
                  <a:gd name="T9" fmla="*/ 553 h 5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19"/>
                  <a:gd name="T16" fmla="*/ 0 h 554"/>
                  <a:gd name="T17" fmla="*/ 519 w 519"/>
                  <a:gd name="T18" fmla="*/ 554 h 55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19" h="554">
                    <a:moveTo>
                      <a:pt x="0" y="0"/>
                    </a:moveTo>
                    <a:lnTo>
                      <a:pt x="285" y="0"/>
                    </a:lnTo>
                    <a:lnTo>
                      <a:pt x="285" y="276"/>
                    </a:lnTo>
                    <a:lnTo>
                      <a:pt x="285" y="553"/>
                    </a:lnTo>
                    <a:lnTo>
                      <a:pt x="518" y="553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08" name="Freeform 67"/>
              <p:cNvSpPr>
                <a:spLocks/>
              </p:cNvSpPr>
              <p:nvPr/>
            </p:nvSpPr>
            <p:spPr bwMode="auto">
              <a:xfrm>
                <a:off x="1656" y="2709"/>
                <a:ext cx="721" cy="325"/>
              </a:xfrm>
              <a:custGeom>
                <a:avLst/>
                <a:gdLst>
                  <a:gd name="T0" fmla="*/ 0 w 721"/>
                  <a:gd name="T1" fmla="*/ 324 h 325"/>
                  <a:gd name="T2" fmla="*/ 720 w 721"/>
                  <a:gd name="T3" fmla="*/ 324 h 325"/>
                  <a:gd name="T4" fmla="*/ 720 w 721"/>
                  <a:gd name="T5" fmla="*/ 0 h 325"/>
                  <a:gd name="T6" fmla="*/ 0 w 721"/>
                  <a:gd name="T7" fmla="*/ 0 h 325"/>
                  <a:gd name="T8" fmla="*/ 0 w 721"/>
                  <a:gd name="T9" fmla="*/ 324 h 3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1"/>
                  <a:gd name="T16" fmla="*/ 0 h 325"/>
                  <a:gd name="T17" fmla="*/ 721 w 721"/>
                  <a:gd name="T18" fmla="*/ 325 h 32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1" h="325">
                    <a:moveTo>
                      <a:pt x="0" y="324"/>
                    </a:moveTo>
                    <a:lnTo>
                      <a:pt x="720" y="324"/>
                    </a:lnTo>
                    <a:lnTo>
                      <a:pt x="720" y="0"/>
                    </a:lnTo>
                    <a:lnTo>
                      <a:pt x="0" y="0"/>
                    </a:lnTo>
                    <a:lnTo>
                      <a:pt x="0" y="324"/>
                    </a:lnTo>
                  </a:path>
                </a:pathLst>
              </a:custGeom>
              <a:solidFill>
                <a:srgbClr val="99FFCC"/>
              </a:solidFill>
              <a:ln w="12700" cap="rnd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09" name="Freeform 68"/>
              <p:cNvSpPr>
                <a:spLocks/>
              </p:cNvSpPr>
              <p:nvPr/>
            </p:nvSpPr>
            <p:spPr bwMode="auto">
              <a:xfrm>
                <a:off x="3790" y="3335"/>
                <a:ext cx="430" cy="216"/>
              </a:xfrm>
              <a:custGeom>
                <a:avLst/>
                <a:gdLst>
                  <a:gd name="T0" fmla="*/ 0 w 430"/>
                  <a:gd name="T1" fmla="*/ 215 h 216"/>
                  <a:gd name="T2" fmla="*/ 429 w 430"/>
                  <a:gd name="T3" fmla="*/ 215 h 216"/>
                  <a:gd name="T4" fmla="*/ 429 w 430"/>
                  <a:gd name="T5" fmla="*/ 0 h 216"/>
                  <a:gd name="T6" fmla="*/ 0 w 430"/>
                  <a:gd name="T7" fmla="*/ 0 h 216"/>
                  <a:gd name="T8" fmla="*/ 0 w 430"/>
                  <a:gd name="T9" fmla="*/ 215 h 2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30"/>
                  <a:gd name="T16" fmla="*/ 0 h 216"/>
                  <a:gd name="T17" fmla="*/ 430 w 430"/>
                  <a:gd name="T18" fmla="*/ 216 h 21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30" h="216">
                    <a:moveTo>
                      <a:pt x="0" y="215"/>
                    </a:moveTo>
                    <a:lnTo>
                      <a:pt x="429" y="215"/>
                    </a:lnTo>
                    <a:lnTo>
                      <a:pt x="429" y="0"/>
                    </a:lnTo>
                    <a:lnTo>
                      <a:pt x="0" y="0"/>
                    </a:lnTo>
                    <a:lnTo>
                      <a:pt x="0" y="215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7445" name="Freeform 69"/>
              <p:cNvSpPr>
                <a:spLocks/>
              </p:cNvSpPr>
              <p:nvPr/>
            </p:nvSpPr>
            <p:spPr bwMode="auto">
              <a:xfrm>
                <a:off x="3734" y="3282"/>
                <a:ext cx="754" cy="329"/>
              </a:xfrm>
              <a:custGeom>
                <a:avLst/>
                <a:gdLst/>
                <a:ahLst/>
                <a:cxnLst>
                  <a:cxn ang="0">
                    <a:pos x="0" y="328"/>
                  </a:cxn>
                  <a:cxn ang="0">
                    <a:pos x="752" y="328"/>
                  </a:cxn>
                  <a:cxn ang="0">
                    <a:pos x="752" y="0"/>
                  </a:cxn>
                  <a:cxn ang="0">
                    <a:pos x="0" y="0"/>
                  </a:cxn>
                  <a:cxn ang="0">
                    <a:pos x="0" y="328"/>
                  </a:cxn>
                </a:cxnLst>
                <a:rect l="0" t="0" r="r" b="b"/>
                <a:pathLst>
                  <a:path w="753" h="329">
                    <a:moveTo>
                      <a:pt x="0" y="328"/>
                    </a:moveTo>
                    <a:lnTo>
                      <a:pt x="752" y="328"/>
                    </a:lnTo>
                    <a:lnTo>
                      <a:pt x="752" y="0"/>
                    </a:lnTo>
                    <a:lnTo>
                      <a:pt x="0" y="0"/>
                    </a:lnTo>
                    <a:lnTo>
                      <a:pt x="0" y="328"/>
                    </a:lnTo>
                  </a:path>
                </a:pathLst>
              </a:custGeom>
              <a:solidFill>
                <a:srgbClr val="99FFCC"/>
              </a:solidFill>
              <a:ln w="12700" cap="rnd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ffectLst>
                <a:outerShdw dist="107763" dir="2700000" algn="ctr" rotWithShape="0">
                  <a:schemeClr val="tx1"/>
                </a:outerShdw>
              </a:effec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11" name="Rectangle 70"/>
              <p:cNvSpPr>
                <a:spLocks noChangeArrowheads="1"/>
              </p:cNvSpPr>
              <p:nvPr/>
            </p:nvSpPr>
            <p:spPr bwMode="auto">
              <a:xfrm>
                <a:off x="3835" y="3305"/>
                <a:ext cx="572" cy="8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2075" tIns="46038" rIns="92075" bIns="46038">
                <a:spAutoFit/>
              </a:bodyPr>
              <a:lstStyle/>
              <a:p>
                <a:pPr algn="ctr"/>
                <a:endParaRPr lang="en-US" sz="1000" b="1">
                  <a:solidFill>
                    <a:schemeClr val="tx1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21612" name="Rectangle 71"/>
              <p:cNvSpPr>
                <a:spLocks noChangeArrowheads="1"/>
              </p:cNvSpPr>
              <p:nvPr/>
            </p:nvSpPr>
            <p:spPr bwMode="auto">
              <a:xfrm>
                <a:off x="2629" y="3305"/>
                <a:ext cx="571" cy="8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2075" tIns="46038" rIns="92075" bIns="46038">
                <a:spAutoFit/>
              </a:bodyPr>
              <a:lstStyle/>
              <a:p>
                <a:pPr algn="ctr"/>
                <a:endParaRPr lang="en-US" sz="1000" b="1">
                  <a:solidFill>
                    <a:schemeClr val="tx1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21613" name="Freeform 72"/>
              <p:cNvSpPr>
                <a:spLocks/>
              </p:cNvSpPr>
              <p:nvPr/>
            </p:nvSpPr>
            <p:spPr bwMode="auto">
              <a:xfrm>
                <a:off x="3864" y="3836"/>
                <a:ext cx="529" cy="197"/>
              </a:xfrm>
              <a:custGeom>
                <a:avLst/>
                <a:gdLst>
                  <a:gd name="T0" fmla="*/ 0 w 529"/>
                  <a:gd name="T1" fmla="*/ 196 h 197"/>
                  <a:gd name="T2" fmla="*/ 528 w 529"/>
                  <a:gd name="T3" fmla="*/ 196 h 197"/>
                  <a:gd name="T4" fmla="*/ 528 w 529"/>
                  <a:gd name="T5" fmla="*/ 0 h 197"/>
                  <a:gd name="T6" fmla="*/ 0 w 529"/>
                  <a:gd name="T7" fmla="*/ 0 h 197"/>
                  <a:gd name="T8" fmla="*/ 0 w 529"/>
                  <a:gd name="T9" fmla="*/ 196 h 19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29"/>
                  <a:gd name="T16" fmla="*/ 0 h 197"/>
                  <a:gd name="T17" fmla="*/ 529 w 529"/>
                  <a:gd name="T18" fmla="*/ 197 h 19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29" h="197">
                    <a:moveTo>
                      <a:pt x="0" y="196"/>
                    </a:moveTo>
                    <a:lnTo>
                      <a:pt x="528" y="196"/>
                    </a:lnTo>
                    <a:lnTo>
                      <a:pt x="528" y="0"/>
                    </a:lnTo>
                    <a:lnTo>
                      <a:pt x="0" y="0"/>
                    </a:lnTo>
                    <a:lnTo>
                      <a:pt x="0" y="196"/>
                    </a:lnTo>
                  </a:path>
                </a:pathLst>
              </a:custGeom>
              <a:solidFill>
                <a:srgbClr val="99FFCC"/>
              </a:solidFill>
              <a:ln w="12700" cap="rnd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14" name="Rectangle 73"/>
              <p:cNvSpPr>
                <a:spLocks noChangeArrowheads="1"/>
              </p:cNvSpPr>
              <p:nvPr/>
            </p:nvSpPr>
            <p:spPr bwMode="auto">
              <a:xfrm>
                <a:off x="3588" y="3857"/>
                <a:ext cx="580" cy="8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2075" tIns="46038" rIns="92075" bIns="46038">
                <a:spAutoFit/>
              </a:bodyPr>
              <a:lstStyle/>
              <a:p>
                <a:endParaRPr lang="en-US" sz="1000" b="1">
                  <a:solidFill>
                    <a:schemeClr val="tx1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21615" name="Rectangle 74"/>
              <p:cNvSpPr>
                <a:spLocks noChangeArrowheads="1"/>
              </p:cNvSpPr>
              <p:nvPr/>
            </p:nvSpPr>
            <p:spPr bwMode="auto">
              <a:xfrm>
                <a:off x="3890" y="2765"/>
                <a:ext cx="580" cy="8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2075" tIns="46038" rIns="92075" bIns="46038">
                <a:spAutoFit/>
              </a:bodyPr>
              <a:lstStyle/>
              <a:p>
                <a:endParaRPr lang="en-US" sz="1000" b="1">
                  <a:solidFill>
                    <a:schemeClr val="tx1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21616" name="Rectangle 75"/>
              <p:cNvSpPr>
                <a:spLocks noChangeArrowheads="1"/>
              </p:cNvSpPr>
              <p:nvPr/>
            </p:nvSpPr>
            <p:spPr bwMode="auto">
              <a:xfrm>
                <a:off x="3287" y="2742"/>
                <a:ext cx="621" cy="8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2075" tIns="46038" rIns="92075" bIns="46038">
                <a:spAutoFit/>
              </a:bodyPr>
              <a:lstStyle/>
              <a:p>
                <a:endParaRPr lang="en-US" sz="1000" b="1">
                  <a:solidFill>
                    <a:schemeClr val="tx1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21617" name="Freeform 76"/>
              <p:cNvSpPr>
                <a:spLocks/>
              </p:cNvSpPr>
              <p:nvPr/>
            </p:nvSpPr>
            <p:spPr bwMode="auto">
              <a:xfrm>
                <a:off x="3933" y="3496"/>
                <a:ext cx="36" cy="36"/>
              </a:xfrm>
              <a:custGeom>
                <a:avLst/>
                <a:gdLst>
                  <a:gd name="T0" fmla="*/ 0 w 36"/>
                  <a:gd name="T1" fmla="*/ 35 h 36"/>
                  <a:gd name="T2" fmla="*/ 18 w 36"/>
                  <a:gd name="T3" fmla="*/ 0 h 36"/>
                  <a:gd name="T4" fmla="*/ 35 w 36"/>
                  <a:gd name="T5" fmla="*/ 35 h 36"/>
                  <a:gd name="T6" fmla="*/ 0 w 36"/>
                  <a:gd name="T7" fmla="*/ 35 h 3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6"/>
                  <a:gd name="T13" fmla="*/ 0 h 36"/>
                  <a:gd name="T14" fmla="*/ 36 w 36"/>
                  <a:gd name="T15" fmla="*/ 36 h 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6" h="36">
                    <a:moveTo>
                      <a:pt x="0" y="35"/>
                    </a:moveTo>
                    <a:lnTo>
                      <a:pt x="18" y="0"/>
                    </a:lnTo>
                    <a:lnTo>
                      <a:pt x="35" y="35"/>
                    </a:lnTo>
                    <a:lnTo>
                      <a:pt x="0" y="35"/>
                    </a:lnTo>
                  </a:path>
                </a:pathLst>
              </a:custGeom>
              <a:solidFill>
                <a:srgbClr val="00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618" name="Rectangle 77"/>
              <p:cNvSpPr>
                <a:spLocks noChangeArrowheads="1"/>
              </p:cNvSpPr>
              <p:nvPr/>
            </p:nvSpPr>
            <p:spPr bwMode="auto">
              <a:xfrm>
                <a:off x="1440" y="2726"/>
                <a:ext cx="580" cy="8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2075" tIns="46038" rIns="92075" bIns="46038">
                <a:spAutoFit/>
              </a:bodyPr>
              <a:lstStyle/>
              <a:p>
                <a:endParaRPr lang="en-US" sz="1000" b="1">
                  <a:solidFill>
                    <a:schemeClr val="tx1"/>
                  </a:solidFill>
                  <a:latin typeface="Comic Sans MS" pitchFamily="66" charset="0"/>
                </a:endParaRPr>
              </a:p>
            </p:txBody>
          </p:sp>
        </p:grpSp>
        <p:grpSp>
          <p:nvGrpSpPr>
            <p:cNvPr id="8" name="Group 78"/>
            <p:cNvGrpSpPr>
              <a:grpSpLocks/>
            </p:cNvGrpSpPr>
            <p:nvPr/>
          </p:nvGrpSpPr>
          <p:grpSpPr bwMode="auto">
            <a:xfrm>
              <a:off x="2741" y="3188"/>
              <a:ext cx="731" cy="763"/>
              <a:chOff x="1100" y="1981"/>
              <a:chExt cx="3379" cy="2128"/>
            </a:xfrm>
          </p:grpSpPr>
          <p:sp>
            <p:nvSpPr>
              <p:cNvPr id="21585" name="Rectangle 79"/>
              <p:cNvSpPr>
                <a:spLocks noChangeArrowheads="1"/>
              </p:cNvSpPr>
              <p:nvPr/>
            </p:nvSpPr>
            <p:spPr bwMode="auto">
              <a:xfrm>
                <a:off x="2005" y="3659"/>
                <a:ext cx="918" cy="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86" name="AutoShape 80"/>
              <p:cNvSpPr>
                <a:spLocks noChangeArrowheads="1"/>
              </p:cNvSpPr>
              <p:nvPr/>
            </p:nvSpPr>
            <p:spPr bwMode="auto">
              <a:xfrm>
                <a:off x="2390" y="3559"/>
                <a:ext cx="1121" cy="550"/>
              </a:xfrm>
              <a:prstGeom prst="roundRect">
                <a:avLst>
                  <a:gd name="adj" fmla="val 49745"/>
                </a:avLst>
              </a:prstGeom>
              <a:solidFill>
                <a:srgbClr val="FFCCCC"/>
              </a:solidFill>
              <a:ln w="12700">
                <a:solidFill>
                  <a:srgbClr val="CC0099"/>
                </a:solidFill>
                <a:round/>
                <a:headEnd/>
                <a:tailEnd/>
              </a:ln>
            </p:spPr>
            <p:txBody>
              <a:bodyPr lIns="120650" tIns="0" rIns="120650" bIns="0" anchor="ctr" anchorCtr="1">
                <a:spAutoFit/>
              </a:bodyPr>
              <a:lstStyle/>
              <a:p>
                <a:pPr algn="ctr" defTabSz="481013"/>
                <a:endParaRPr lang="en-US" sz="1000" b="1">
                  <a:solidFill>
                    <a:schemeClr val="tx1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21587" name="Line 81"/>
              <p:cNvSpPr>
                <a:spLocks noChangeShapeType="1"/>
              </p:cNvSpPr>
              <p:nvPr/>
            </p:nvSpPr>
            <p:spPr bwMode="auto">
              <a:xfrm>
                <a:off x="2944" y="3408"/>
                <a:ext cx="0" cy="187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21588" name="AutoShape 82"/>
              <p:cNvSpPr>
                <a:spLocks noChangeArrowheads="1"/>
              </p:cNvSpPr>
              <p:nvPr/>
            </p:nvSpPr>
            <p:spPr bwMode="auto">
              <a:xfrm>
                <a:off x="1100" y="3559"/>
                <a:ext cx="1121" cy="550"/>
              </a:xfrm>
              <a:prstGeom prst="roundRect">
                <a:avLst>
                  <a:gd name="adj" fmla="val 49745"/>
                </a:avLst>
              </a:prstGeom>
              <a:solidFill>
                <a:srgbClr val="FFCCCC"/>
              </a:solidFill>
              <a:ln w="12700">
                <a:solidFill>
                  <a:srgbClr val="CC0099"/>
                </a:solidFill>
                <a:round/>
                <a:headEnd/>
                <a:tailEnd/>
              </a:ln>
            </p:spPr>
            <p:txBody>
              <a:bodyPr lIns="120650" tIns="0" rIns="120650" bIns="0" anchor="ctr" anchorCtr="1">
                <a:spAutoFit/>
              </a:bodyPr>
              <a:lstStyle/>
              <a:p>
                <a:pPr algn="ctr" defTabSz="481013"/>
                <a:endParaRPr lang="en-US" sz="1000" b="1">
                  <a:solidFill>
                    <a:schemeClr val="tx1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21589" name="Oval 83"/>
              <p:cNvSpPr>
                <a:spLocks noChangeArrowheads="1"/>
              </p:cNvSpPr>
              <p:nvPr/>
            </p:nvSpPr>
            <p:spPr bwMode="auto">
              <a:xfrm>
                <a:off x="2287" y="3259"/>
                <a:ext cx="65" cy="61"/>
              </a:xfrm>
              <a:prstGeom prst="ellipse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90" name="Line 84"/>
              <p:cNvSpPr>
                <a:spLocks noChangeShapeType="1"/>
              </p:cNvSpPr>
              <p:nvPr/>
            </p:nvSpPr>
            <p:spPr bwMode="auto">
              <a:xfrm>
                <a:off x="2320" y="2640"/>
                <a:ext cx="187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21591" name="Line 85"/>
              <p:cNvSpPr>
                <a:spLocks noChangeShapeType="1"/>
              </p:cNvSpPr>
              <p:nvPr/>
            </p:nvSpPr>
            <p:spPr bwMode="auto">
              <a:xfrm>
                <a:off x="3184" y="2352"/>
                <a:ext cx="0" cy="28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21592" name="AutoShape 86"/>
              <p:cNvSpPr>
                <a:spLocks noChangeArrowheads="1"/>
              </p:cNvSpPr>
              <p:nvPr/>
            </p:nvSpPr>
            <p:spPr bwMode="auto">
              <a:xfrm>
                <a:off x="3151" y="2454"/>
                <a:ext cx="64" cy="62"/>
              </a:xfrm>
              <a:prstGeom prst="diamond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93" name="Line 87"/>
              <p:cNvSpPr>
                <a:spLocks noChangeShapeType="1"/>
              </p:cNvSpPr>
              <p:nvPr/>
            </p:nvSpPr>
            <p:spPr bwMode="auto">
              <a:xfrm>
                <a:off x="4192" y="2640"/>
                <a:ext cx="0" cy="24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21594" name="Rectangle 88"/>
              <p:cNvSpPr>
                <a:spLocks noChangeArrowheads="1"/>
              </p:cNvSpPr>
              <p:nvPr/>
            </p:nvSpPr>
            <p:spPr bwMode="auto">
              <a:xfrm>
                <a:off x="2806" y="1981"/>
                <a:ext cx="765" cy="546"/>
              </a:xfrm>
              <a:prstGeom prst="rect">
                <a:avLst/>
              </a:prstGeom>
              <a:solidFill>
                <a:srgbClr val="FFCCCC"/>
              </a:solidFill>
              <a:ln w="12700">
                <a:solidFill>
                  <a:srgbClr val="CC0099"/>
                </a:solidFill>
                <a:miter lim="800000"/>
                <a:headEnd/>
                <a:tailEnd/>
              </a:ln>
            </p:spPr>
            <p:txBody>
              <a:bodyPr lIns="30162" tIns="30162" rIns="30162" bIns="30162" anchor="ctr" anchorCtr="1">
                <a:spAutoFit/>
              </a:bodyPr>
              <a:lstStyle/>
              <a:p>
                <a:pPr algn="ctr" defTabSz="481013"/>
                <a:endParaRPr lang="en-US" sz="1000" b="1">
                  <a:solidFill>
                    <a:schemeClr val="tx1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357465" name="Rectangle 89"/>
              <p:cNvSpPr>
                <a:spLocks noChangeArrowheads="1"/>
              </p:cNvSpPr>
              <p:nvPr/>
            </p:nvSpPr>
            <p:spPr bwMode="auto">
              <a:xfrm>
                <a:off x="3921" y="2721"/>
                <a:ext cx="558" cy="546"/>
              </a:xfrm>
              <a:prstGeom prst="rect">
                <a:avLst/>
              </a:prstGeom>
              <a:solidFill>
                <a:srgbClr val="FFCCCC"/>
              </a:solidFill>
              <a:ln w="12700">
                <a:solidFill>
                  <a:srgbClr val="CC0099"/>
                </a:solidFill>
                <a:miter lim="800000"/>
                <a:headEnd/>
                <a:tailEnd/>
              </a:ln>
              <a:effectLst>
                <a:outerShdw dist="107763" dir="2700000" algn="ctr" rotWithShape="0">
                  <a:schemeClr val="tx1"/>
                </a:outerShdw>
              </a:effectLst>
            </p:spPr>
            <p:txBody>
              <a:bodyPr lIns="30162" tIns="30162" rIns="30162" bIns="30162" anchor="ctr" anchorCtr="1">
                <a:spAutoFit/>
              </a:bodyPr>
              <a:lstStyle/>
              <a:p>
                <a:pPr algn="ctr" defTabSz="481013"/>
                <a:endParaRPr lang="en-US" sz="1000" b="1">
                  <a:solidFill>
                    <a:schemeClr val="tx1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21596" name="Line 90"/>
              <p:cNvSpPr>
                <a:spLocks noChangeShapeType="1"/>
              </p:cNvSpPr>
              <p:nvPr/>
            </p:nvSpPr>
            <p:spPr bwMode="auto">
              <a:xfrm>
                <a:off x="2320" y="2640"/>
                <a:ext cx="0" cy="76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21597" name="Rectangle 91"/>
              <p:cNvSpPr>
                <a:spLocks noChangeArrowheads="1"/>
              </p:cNvSpPr>
              <p:nvPr/>
            </p:nvSpPr>
            <p:spPr bwMode="auto">
              <a:xfrm>
                <a:off x="1936" y="2699"/>
                <a:ext cx="778" cy="546"/>
              </a:xfrm>
              <a:prstGeom prst="rect">
                <a:avLst/>
              </a:prstGeom>
              <a:solidFill>
                <a:srgbClr val="FFCCCC"/>
              </a:solidFill>
              <a:ln w="12700">
                <a:solidFill>
                  <a:srgbClr val="CC0099"/>
                </a:solidFill>
                <a:miter lim="800000"/>
                <a:headEnd/>
                <a:tailEnd/>
              </a:ln>
            </p:spPr>
            <p:txBody>
              <a:bodyPr lIns="30162" tIns="30162" rIns="30162" bIns="30162" anchor="ctr" anchorCtr="1">
                <a:spAutoFit/>
              </a:bodyPr>
              <a:lstStyle/>
              <a:p>
                <a:pPr algn="ctr" defTabSz="481013"/>
                <a:endParaRPr lang="en-US" sz="1000" b="1">
                  <a:solidFill>
                    <a:schemeClr val="tx1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21598" name="Line 92"/>
              <p:cNvSpPr>
                <a:spLocks noChangeShapeType="1"/>
              </p:cNvSpPr>
              <p:nvPr/>
            </p:nvSpPr>
            <p:spPr bwMode="auto">
              <a:xfrm>
                <a:off x="1648" y="3408"/>
                <a:ext cx="129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21599" name="Line 93"/>
              <p:cNvSpPr>
                <a:spLocks noChangeShapeType="1"/>
              </p:cNvSpPr>
              <p:nvPr/>
            </p:nvSpPr>
            <p:spPr bwMode="auto">
              <a:xfrm>
                <a:off x="1648" y="3413"/>
                <a:ext cx="0" cy="187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id-ID"/>
              </a:p>
            </p:txBody>
          </p:sp>
        </p:grpSp>
        <p:sp>
          <p:nvSpPr>
            <p:cNvPr id="21523" name="Line 94"/>
            <p:cNvSpPr>
              <a:spLocks noChangeShapeType="1"/>
            </p:cNvSpPr>
            <p:nvPr/>
          </p:nvSpPr>
          <p:spPr bwMode="auto">
            <a:xfrm>
              <a:off x="3766" y="2160"/>
              <a:ext cx="80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21524" name="Line 95"/>
            <p:cNvSpPr>
              <a:spLocks noChangeShapeType="1"/>
            </p:cNvSpPr>
            <p:nvPr/>
          </p:nvSpPr>
          <p:spPr bwMode="auto">
            <a:xfrm>
              <a:off x="2213" y="572"/>
              <a:ext cx="0" cy="290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21525" name="Line 96"/>
            <p:cNvSpPr>
              <a:spLocks noChangeShapeType="1"/>
            </p:cNvSpPr>
            <p:nvPr/>
          </p:nvSpPr>
          <p:spPr bwMode="auto">
            <a:xfrm>
              <a:off x="2213" y="3475"/>
              <a:ext cx="21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21526" name="Line 97"/>
            <p:cNvSpPr>
              <a:spLocks noChangeShapeType="1"/>
            </p:cNvSpPr>
            <p:nvPr/>
          </p:nvSpPr>
          <p:spPr bwMode="auto">
            <a:xfrm>
              <a:off x="2213" y="572"/>
              <a:ext cx="2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357474" name="Documents"/>
            <p:cNvSpPr>
              <a:spLocks noEditPoints="1" noChangeArrowheads="1"/>
            </p:cNvSpPr>
            <p:nvPr/>
          </p:nvSpPr>
          <p:spPr bwMode="auto">
            <a:xfrm>
              <a:off x="4590" y="288"/>
              <a:ext cx="1228" cy="1140"/>
            </a:xfrm>
            <a:custGeom>
              <a:avLst/>
              <a:gdLst>
                <a:gd name="T0" fmla="*/ 0 w 21600"/>
                <a:gd name="T1" fmla="*/ 2800 h 21600"/>
                <a:gd name="T2" fmla="*/ 3468 w 21600"/>
                <a:gd name="T3" fmla="*/ 0 h 21600"/>
                <a:gd name="T4" fmla="*/ 21653 w 21600"/>
                <a:gd name="T5" fmla="*/ 18828 h 21600"/>
                <a:gd name="T6" fmla="*/ 19954 w 21600"/>
                <a:gd name="T7" fmla="*/ 20214 h 21600"/>
                <a:gd name="T8" fmla="*/ 18256 w 21600"/>
                <a:gd name="T9" fmla="*/ 21628 h 21600"/>
                <a:gd name="T10" fmla="*/ 19954 w 21600"/>
                <a:gd name="T11" fmla="*/ 1428 h 21600"/>
                <a:gd name="T12" fmla="*/ 18256 w 21600"/>
                <a:gd name="T13" fmla="*/ 2800 h 21600"/>
                <a:gd name="T14" fmla="*/ 1645 w 21600"/>
                <a:gd name="T15" fmla="*/ 1428 h 21600"/>
                <a:gd name="T16" fmla="*/ 21600 w 21600"/>
                <a:gd name="T17" fmla="*/ 0 h 21600"/>
                <a:gd name="T18" fmla="*/ 10800 w 21600"/>
                <a:gd name="T19" fmla="*/ 0 h 21600"/>
                <a:gd name="T20" fmla="*/ 0 w 21600"/>
                <a:gd name="T21" fmla="*/ 10800 h 21600"/>
                <a:gd name="T22" fmla="*/ 21600 w 21600"/>
                <a:gd name="T23" fmla="*/ 10800 h 21600"/>
                <a:gd name="T24" fmla="*/ 1645 w 21600"/>
                <a:gd name="T25" fmla="*/ 4171 h 21600"/>
                <a:gd name="T26" fmla="*/ 16522 w 21600"/>
                <a:gd name="T27" fmla="*/ 17314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T24" t="T25" r="T26" b="T27"/>
              <a:pathLst>
                <a:path w="21600" h="21600" extrusionOk="0">
                  <a:moveTo>
                    <a:pt x="0" y="18014"/>
                  </a:moveTo>
                  <a:lnTo>
                    <a:pt x="0" y="2800"/>
                  </a:lnTo>
                  <a:lnTo>
                    <a:pt x="1645" y="2800"/>
                  </a:lnTo>
                  <a:lnTo>
                    <a:pt x="1645" y="1428"/>
                  </a:lnTo>
                  <a:lnTo>
                    <a:pt x="3468" y="1428"/>
                  </a:lnTo>
                  <a:lnTo>
                    <a:pt x="3468" y="0"/>
                  </a:lnTo>
                  <a:lnTo>
                    <a:pt x="21653" y="0"/>
                  </a:lnTo>
                  <a:lnTo>
                    <a:pt x="21653" y="18828"/>
                  </a:lnTo>
                  <a:lnTo>
                    <a:pt x="19954" y="18828"/>
                  </a:lnTo>
                  <a:lnTo>
                    <a:pt x="19954" y="20214"/>
                  </a:lnTo>
                  <a:lnTo>
                    <a:pt x="18256" y="20214"/>
                  </a:lnTo>
                  <a:lnTo>
                    <a:pt x="18256" y="21600"/>
                  </a:lnTo>
                  <a:lnTo>
                    <a:pt x="4434" y="21600"/>
                  </a:lnTo>
                  <a:lnTo>
                    <a:pt x="0" y="18014"/>
                  </a:lnTo>
                  <a:close/>
                </a:path>
                <a:path w="21600" h="21600" extrusionOk="0">
                  <a:moveTo>
                    <a:pt x="3486" y="1428"/>
                  </a:moveTo>
                  <a:lnTo>
                    <a:pt x="19954" y="1428"/>
                  </a:lnTo>
                  <a:lnTo>
                    <a:pt x="19954" y="20214"/>
                  </a:lnTo>
                  <a:lnTo>
                    <a:pt x="18256" y="20214"/>
                  </a:lnTo>
                  <a:lnTo>
                    <a:pt x="18256" y="2800"/>
                  </a:lnTo>
                  <a:lnTo>
                    <a:pt x="1645" y="2800"/>
                  </a:lnTo>
                  <a:lnTo>
                    <a:pt x="1645" y="1428"/>
                  </a:lnTo>
                  <a:lnTo>
                    <a:pt x="3486" y="1428"/>
                  </a:lnTo>
                  <a:close/>
                </a:path>
                <a:path w="21600" h="21600" extrusionOk="0">
                  <a:moveTo>
                    <a:pt x="0" y="18014"/>
                  </a:moveTo>
                  <a:lnTo>
                    <a:pt x="4434" y="18000"/>
                  </a:lnTo>
                  <a:lnTo>
                    <a:pt x="4434" y="21600"/>
                  </a:lnTo>
                  <a:lnTo>
                    <a:pt x="0" y="18014"/>
                  </a:lnTo>
                  <a:close/>
                </a:path>
              </a:pathLst>
            </a:custGeom>
            <a:solidFill>
              <a:srgbClr val="D8EBB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 algn="ctr" eaLnBrk="1" hangingPunct="1"/>
              <a:endParaRPr lang="en-US" sz="1000" b="1">
                <a:solidFill>
                  <a:srgbClr val="000066"/>
                </a:solidFill>
                <a:latin typeface="Comic Sans MS" pitchFamily="66" charset="0"/>
              </a:endParaRPr>
            </a:p>
            <a:p>
              <a:pPr algn="ctr" eaLnBrk="1" hangingPunct="1"/>
              <a:r>
                <a:rPr lang="en-US" sz="1000" b="1">
                  <a:solidFill>
                    <a:srgbClr val="000066"/>
                  </a:solidFill>
                  <a:latin typeface="Comic Sans MS" pitchFamily="66" charset="0"/>
                </a:rPr>
                <a:t>Concepts</a:t>
              </a:r>
            </a:p>
          </p:txBody>
        </p:sp>
        <p:sp>
          <p:nvSpPr>
            <p:cNvPr id="357475" name="Documents"/>
            <p:cNvSpPr>
              <a:spLocks noEditPoints="1" noChangeArrowheads="1"/>
            </p:cNvSpPr>
            <p:nvPr/>
          </p:nvSpPr>
          <p:spPr bwMode="auto">
            <a:xfrm>
              <a:off x="4564" y="1584"/>
              <a:ext cx="1278" cy="1140"/>
            </a:xfrm>
            <a:custGeom>
              <a:avLst/>
              <a:gdLst>
                <a:gd name="T0" fmla="*/ 0 w 21600"/>
                <a:gd name="T1" fmla="*/ 2800 h 21600"/>
                <a:gd name="T2" fmla="*/ 3468 w 21600"/>
                <a:gd name="T3" fmla="*/ 0 h 21600"/>
                <a:gd name="T4" fmla="*/ 21653 w 21600"/>
                <a:gd name="T5" fmla="*/ 18828 h 21600"/>
                <a:gd name="T6" fmla="*/ 19954 w 21600"/>
                <a:gd name="T7" fmla="*/ 20214 h 21600"/>
                <a:gd name="T8" fmla="*/ 18256 w 21600"/>
                <a:gd name="T9" fmla="*/ 21628 h 21600"/>
                <a:gd name="T10" fmla="*/ 19954 w 21600"/>
                <a:gd name="T11" fmla="*/ 1428 h 21600"/>
                <a:gd name="T12" fmla="*/ 18256 w 21600"/>
                <a:gd name="T13" fmla="*/ 2800 h 21600"/>
                <a:gd name="T14" fmla="*/ 1645 w 21600"/>
                <a:gd name="T15" fmla="*/ 1428 h 21600"/>
                <a:gd name="T16" fmla="*/ 21600 w 21600"/>
                <a:gd name="T17" fmla="*/ 0 h 21600"/>
                <a:gd name="T18" fmla="*/ 10800 w 21600"/>
                <a:gd name="T19" fmla="*/ 0 h 21600"/>
                <a:gd name="T20" fmla="*/ 0 w 21600"/>
                <a:gd name="T21" fmla="*/ 10800 h 21600"/>
                <a:gd name="T22" fmla="*/ 21600 w 21600"/>
                <a:gd name="T23" fmla="*/ 10800 h 21600"/>
                <a:gd name="T24" fmla="*/ 1645 w 21600"/>
                <a:gd name="T25" fmla="*/ 4171 h 21600"/>
                <a:gd name="T26" fmla="*/ 16522 w 21600"/>
                <a:gd name="T27" fmla="*/ 17314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T24" t="T25" r="T26" b="T27"/>
              <a:pathLst>
                <a:path w="21600" h="21600" extrusionOk="0">
                  <a:moveTo>
                    <a:pt x="0" y="18014"/>
                  </a:moveTo>
                  <a:lnTo>
                    <a:pt x="0" y="2800"/>
                  </a:lnTo>
                  <a:lnTo>
                    <a:pt x="1645" y="2800"/>
                  </a:lnTo>
                  <a:lnTo>
                    <a:pt x="1645" y="1428"/>
                  </a:lnTo>
                  <a:lnTo>
                    <a:pt x="3468" y="1428"/>
                  </a:lnTo>
                  <a:lnTo>
                    <a:pt x="3468" y="0"/>
                  </a:lnTo>
                  <a:lnTo>
                    <a:pt x="21653" y="0"/>
                  </a:lnTo>
                  <a:lnTo>
                    <a:pt x="21653" y="18828"/>
                  </a:lnTo>
                  <a:lnTo>
                    <a:pt x="19954" y="18828"/>
                  </a:lnTo>
                  <a:lnTo>
                    <a:pt x="19954" y="20214"/>
                  </a:lnTo>
                  <a:lnTo>
                    <a:pt x="18256" y="20214"/>
                  </a:lnTo>
                  <a:lnTo>
                    <a:pt x="18256" y="21600"/>
                  </a:lnTo>
                  <a:lnTo>
                    <a:pt x="4434" y="21600"/>
                  </a:lnTo>
                  <a:lnTo>
                    <a:pt x="0" y="18014"/>
                  </a:lnTo>
                  <a:close/>
                </a:path>
                <a:path w="21600" h="21600" extrusionOk="0">
                  <a:moveTo>
                    <a:pt x="3486" y="1428"/>
                  </a:moveTo>
                  <a:lnTo>
                    <a:pt x="19954" y="1428"/>
                  </a:lnTo>
                  <a:lnTo>
                    <a:pt x="19954" y="20214"/>
                  </a:lnTo>
                  <a:lnTo>
                    <a:pt x="18256" y="20214"/>
                  </a:lnTo>
                  <a:lnTo>
                    <a:pt x="18256" y="2800"/>
                  </a:lnTo>
                  <a:lnTo>
                    <a:pt x="1645" y="2800"/>
                  </a:lnTo>
                  <a:lnTo>
                    <a:pt x="1645" y="1428"/>
                  </a:lnTo>
                  <a:lnTo>
                    <a:pt x="3486" y="1428"/>
                  </a:lnTo>
                  <a:close/>
                </a:path>
                <a:path w="21600" h="21600" extrusionOk="0">
                  <a:moveTo>
                    <a:pt x="0" y="18014"/>
                  </a:moveTo>
                  <a:lnTo>
                    <a:pt x="4434" y="18000"/>
                  </a:lnTo>
                  <a:lnTo>
                    <a:pt x="4434" y="21600"/>
                  </a:lnTo>
                  <a:lnTo>
                    <a:pt x="0" y="18014"/>
                  </a:lnTo>
                  <a:close/>
                </a:path>
              </a:pathLst>
            </a:custGeom>
            <a:solidFill>
              <a:srgbClr val="D8EBB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 algn="ctr" eaLnBrk="1" hangingPunct="1">
                <a:defRPr/>
              </a:pPr>
              <a:r>
                <a:rPr lang="en-US" sz="1000" b="1">
                  <a:solidFill>
                    <a:schemeClr val="tx1"/>
                  </a:solidFill>
                  <a:latin typeface="Comic Sans MS" pitchFamily="66" charset="0"/>
                </a:rPr>
                <a:t>History</a:t>
              </a:r>
            </a:p>
          </p:txBody>
        </p:sp>
        <p:sp>
          <p:nvSpPr>
            <p:cNvPr id="357476" name="Documents"/>
            <p:cNvSpPr>
              <a:spLocks noEditPoints="1" noChangeArrowheads="1"/>
            </p:cNvSpPr>
            <p:nvPr/>
          </p:nvSpPr>
          <p:spPr bwMode="auto">
            <a:xfrm>
              <a:off x="4541" y="2834"/>
              <a:ext cx="1276" cy="1140"/>
            </a:xfrm>
            <a:custGeom>
              <a:avLst/>
              <a:gdLst>
                <a:gd name="T0" fmla="*/ 0 w 21600"/>
                <a:gd name="T1" fmla="*/ 2800 h 21600"/>
                <a:gd name="T2" fmla="*/ 3468 w 21600"/>
                <a:gd name="T3" fmla="*/ 0 h 21600"/>
                <a:gd name="T4" fmla="*/ 21653 w 21600"/>
                <a:gd name="T5" fmla="*/ 18828 h 21600"/>
                <a:gd name="T6" fmla="*/ 19954 w 21600"/>
                <a:gd name="T7" fmla="*/ 20214 h 21600"/>
                <a:gd name="T8" fmla="*/ 18256 w 21600"/>
                <a:gd name="T9" fmla="*/ 21628 h 21600"/>
                <a:gd name="T10" fmla="*/ 19954 w 21600"/>
                <a:gd name="T11" fmla="*/ 1428 h 21600"/>
                <a:gd name="T12" fmla="*/ 18256 w 21600"/>
                <a:gd name="T13" fmla="*/ 2800 h 21600"/>
                <a:gd name="T14" fmla="*/ 1645 w 21600"/>
                <a:gd name="T15" fmla="*/ 1428 h 21600"/>
                <a:gd name="T16" fmla="*/ 21600 w 21600"/>
                <a:gd name="T17" fmla="*/ 0 h 21600"/>
                <a:gd name="T18" fmla="*/ 10800 w 21600"/>
                <a:gd name="T19" fmla="*/ 0 h 21600"/>
                <a:gd name="T20" fmla="*/ 0 w 21600"/>
                <a:gd name="T21" fmla="*/ 10800 h 21600"/>
                <a:gd name="T22" fmla="*/ 21600 w 21600"/>
                <a:gd name="T23" fmla="*/ 10800 h 21600"/>
                <a:gd name="T24" fmla="*/ 1645 w 21600"/>
                <a:gd name="T25" fmla="*/ 4171 h 21600"/>
                <a:gd name="T26" fmla="*/ 16522 w 21600"/>
                <a:gd name="T27" fmla="*/ 17314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T24" t="T25" r="T26" b="T27"/>
              <a:pathLst>
                <a:path w="21600" h="21600" extrusionOk="0">
                  <a:moveTo>
                    <a:pt x="0" y="18014"/>
                  </a:moveTo>
                  <a:lnTo>
                    <a:pt x="0" y="2800"/>
                  </a:lnTo>
                  <a:lnTo>
                    <a:pt x="1645" y="2800"/>
                  </a:lnTo>
                  <a:lnTo>
                    <a:pt x="1645" y="1428"/>
                  </a:lnTo>
                  <a:lnTo>
                    <a:pt x="3468" y="1428"/>
                  </a:lnTo>
                  <a:lnTo>
                    <a:pt x="3468" y="0"/>
                  </a:lnTo>
                  <a:lnTo>
                    <a:pt x="21653" y="0"/>
                  </a:lnTo>
                  <a:lnTo>
                    <a:pt x="21653" y="18828"/>
                  </a:lnTo>
                  <a:lnTo>
                    <a:pt x="19954" y="18828"/>
                  </a:lnTo>
                  <a:lnTo>
                    <a:pt x="19954" y="20214"/>
                  </a:lnTo>
                  <a:lnTo>
                    <a:pt x="18256" y="20214"/>
                  </a:lnTo>
                  <a:lnTo>
                    <a:pt x="18256" y="21600"/>
                  </a:lnTo>
                  <a:lnTo>
                    <a:pt x="4434" y="21600"/>
                  </a:lnTo>
                  <a:lnTo>
                    <a:pt x="0" y="18014"/>
                  </a:lnTo>
                  <a:close/>
                </a:path>
                <a:path w="21600" h="21600" extrusionOk="0">
                  <a:moveTo>
                    <a:pt x="3486" y="1428"/>
                  </a:moveTo>
                  <a:lnTo>
                    <a:pt x="19954" y="1428"/>
                  </a:lnTo>
                  <a:lnTo>
                    <a:pt x="19954" y="20214"/>
                  </a:lnTo>
                  <a:lnTo>
                    <a:pt x="18256" y="20214"/>
                  </a:lnTo>
                  <a:lnTo>
                    <a:pt x="18256" y="2800"/>
                  </a:lnTo>
                  <a:lnTo>
                    <a:pt x="1645" y="2800"/>
                  </a:lnTo>
                  <a:lnTo>
                    <a:pt x="1645" y="1428"/>
                  </a:lnTo>
                  <a:lnTo>
                    <a:pt x="3486" y="1428"/>
                  </a:lnTo>
                  <a:close/>
                </a:path>
                <a:path w="21600" h="21600" extrusionOk="0">
                  <a:moveTo>
                    <a:pt x="0" y="18014"/>
                  </a:moveTo>
                  <a:lnTo>
                    <a:pt x="4434" y="18000"/>
                  </a:lnTo>
                  <a:lnTo>
                    <a:pt x="4434" y="21600"/>
                  </a:lnTo>
                  <a:lnTo>
                    <a:pt x="0" y="18014"/>
                  </a:lnTo>
                  <a:close/>
                </a:path>
              </a:pathLst>
            </a:custGeom>
            <a:solidFill>
              <a:srgbClr val="D8EBB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 algn="ctr" eaLnBrk="1" hangingPunct="1">
                <a:defRPr/>
              </a:pPr>
              <a:r>
                <a:rPr lang="en-US" sz="1000" b="1">
                  <a:solidFill>
                    <a:schemeClr val="tx1"/>
                  </a:solidFill>
                  <a:latin typeface="Comic Sans MS" pitchFamily="66" charset="0"/>
                </a:rPr>
                <a:t>Evolution</a:t>
              </a:r>
            </a:p>
          </p:txBody>
        </p:sp>
        <p:grpSp>
          <p:nvGrpSpPr>
            <p:cNvPr id="9" name="Group 101"/>
            <p:cNvGrpSpPr>
              <a:grpSpLocks/>
            </p:cNvGrpSpPr>
            <p:nvPr/>
          </p:nvGrpSpPr>
          <p:grpSpPr bwMode="auto">
            <a:xfrm>
              <a:off x="4686" y="787"/>
              <a:ext cx="911" cy="590"/>
              <a:chOff x="2402" y="663"/>
              <a:chExt cx="841" cy="590"/>
            </a:xfrm>
          </p:grpSpPr>
          <p:sp>
            <p:nvSpPr>
              <p:cNvPr id="21576" name="Freeform 102"/>
              <p:cNvSpPr>
                <a:spLocks/>
              </p:cNvSpPr>
              <p:nvPr/>
            </p:nvSpPr>
            <p:spPr bwMode="auto">
              <a:xfrm>
                <a:off x="2744" y="722"/>
                <a:ext cx="239" cy="228"/>
              </a:xfrm>
              <a:custGeom>
                <a:avLst/>
                <a:gdLst>
                  <a:gd name="T0" fmla="*/ 0 w 805"/>
                  <a:gd name="T1" fmla="*/ 0 h 726"/>
                  <a:gd name="T2" fmla="*/ 0 w 805"/>
                  <a:gd name="T3" fmla="*/ 52 h 726"/>
                  <a:gd name="T4" fmla="*/ 239 w 805"/>
                  <a:gd name="T5" fmla="*/ 52 h 726"/>
                  <a:gd name="T6" fmla="*/ 239 w 805"/>
                  <a:gd name="T7" fmla="*/ 228 h 72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805"/>
                  <a:gd name="T13" fmla="*/ 0 h 726"/>
                  <a:gd name="T14" fmla="*/ 805 w 805"/>
                  <a:gd name="T15" fmla="*/ 726 h 72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805" h="726">
                    <a:moveTo>
                      <a:pt x="0" y="0"/>
                    </a:moveTo>
                    <a:lnTo>
                      <a:pt x="0" y="164"/>
                    </a:lnTo>
                    <a:lnTo>
                      <a:pt x="804" y="164"/>
                    </a:lnTo>
                    <a:lnTo>
                      <a:pt x="804" y="725"/>
                    </a:lnTo>
                  </a:path>
                </a:pathLst>
              </a:custGeom>
              <a:noFill/>
              <a:ln w="25400" cap="rnd">
                <a:solidFill>
                  <a:schemeClr val="tx2"/>
                </a:solidFill>
                <a:round/>
                <a:headEnd type="none" w="sm" len="sm"/>
                <a:tailEnd type="stealth" w="med" len="lg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77" name="Freeform 103"/>
              <p:cNvSpPr>
                <a:spLocks/>
              </p:cNvSpPr>
              <p:nvPr/>
            </p:nvSpPr>
            <p:spPr bwMode="auto">
              <a:xfrm>
                <a:off x="2502" y="722"/>
                <a:ext cx="239" cy="229"/>
              </a:xfrm>
              <a:custGeom>
                <a:avLst/>
                <a:gdLst>
                  <a:gd name="T0" fmla="*/ 239 w 806"/>
                  <a:gd name="T1" fmla="*/ 0 h 726"/>
                  <a:gd name="T2" fmla="*/ 239 w 806"/>
                  <a:gd name="T3" fmla="*/ 51 h 726"/>
                  <a:gd name="T4" fmla="*/ 0 w 806"/>
                  <a:gd name="T5" fmla="*/ 51 h 726"/>
                  <a:gd name="T6" fmla="*/ 0 w 806"/>
                  <a:gd name="T7" fmla="*/ 229 h 72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806"/>
                  <a:gd name="T13" fmla="*/ 0 h 726"/>
                  <a:gd name="T14" fmla="*/ 806 w 806"/>
                  <a:gd name="T15" fmla="*/ 726 h 72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806" h="726">
                    <a:moveTo>
                      <a:pt x="805" y="0"/>
                    </a:moveTo>
                    <a:lnTo>
                      <a:pt x="805" y="163"/>
                    </a:lnTo>
                    <a:lnTo>
                      <a:pt x="0" y="163"/>
                    </a:lnTo>
                    <a:lnTo>
                      <a:pt x="0" y="725"/>
                    </a:lnTo>
                  </a:path>
                </a:pathLst>
              </a:custGeom>
              <a:noFill/>
              <a:ln w="25400" cap="rnd">
                <a:solidFill>
                  <a:schemeClr val="tx2"/>
                </a:solidFill>
                <a:round/>
                <a:headEnd type="none" w="sm" len="sm"/>
                <a:tailEnd type="stealth" w="med" len="lg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78" name="Rectangle 104"/>
              <p:cNvSpPr>
                <a:spLocks noChangeArrowheads="1"/>
              </p:cNvSpPr>
              <p:nvPr/>
            </p:nvSpPr>
            <p:spPr bwMode="auto">
              <a:xfrm>
                <a:off x="2645" y="663"/>
                <a:ext cx="171" cy="61"/>
              </a:xfrm>
              <a:prstGeom prst="rect">
                <a:avLst/>
              </a:prstGeom>
              <a:solidFill>
                <a:srgbClr val="FF9933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92075" tIns="46038" rIns="92075" bIns="46038" anchor="ctr"/>
              <a:lstStyle/>
              <a:p>
                <a:pPr algn="ctr"/>
                <a:endParaRPr lang="en-US" sz="1000" b="1">
                  <a:solidFill>
                    <a:schemeClr val="tx1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357481" name="Rectangle 105"/>
              <p:cNvSpPr>
                <a:spLocks noChangeArrowheads="1"/>
              </p:cNvSpPr>
              <p:nvPr/>
            </p:nvSpPr>
            <p:spPr bwMode="auto">
              <a:xfrm>
                <a:off x="2404" y="950"/>
                <a:ext cx="184" cy="78"/>
              </a:xfrm>
              <a:prstGeom prst="rect">
                <a:avLst/>
              </a:prstGeom>
              <a:solidFill>
                <a:srgbClr val="FF9933"/>
              </a:solidFill>
              <a:ln w="9525">
                <a:noFill/>
                <a:miter lim="800000"/>
                <a:headEnd/>
                <a:tailEnd/>
              </a:ln>
              <a:effectLst>
                <a:outerShdw dist="107763" dir="2700000" algn="ctr" rotWithShape="0">
                  <a:schemeClr val="bg2"/>
                </a:outerShdw>
              </a:effectLst>
            </p:spPr>
            <p:txBody>
              <a:bodyPr wrap="none" lIns="92075" tIns="46038" rIns="92075" bIns="46038" anchor="ctr"/>
              <a:lstStyle/>
              <a:p>
                <a:pPr algn="ctr"/>
                <a:endParaRPr lang="en-US" sz="1000" b="1">
                  <a:solidFill>
                    <a:schemeClr val="tx1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21580" name="Freeform 106"/>
              <p:cNvSpPr>
                <a:spLocks/>
              </p:cNvSpPr>
              <p:nvPr/>
            </p:nvSpPr>
            <p:spPr bwMode="auto">
              <a:xfrm>
                <a:off x="2987" y="1009"/>
                <a:ext cx="171" cy="184"/>
              </a:xfrm>
              <a:custGeom>
                <a:avLst/>
                <a:gdLst>
                  <a:gd name="T0" fmla="*/ 0 w 578"/>
                  <a:gd name="T1" fmla="*/ 0 h 583"/>
                  <a:gd name="T2" fmla="*/ 0 w 578"/>
                  <a:gd name="T3" fmla="*/ 41 h 583"/>
                  <a:gd name="T4" fmla="*/ 171 w 578"/>
                  <a:gd name="T5" fmla="*/ 41 h 583"/>
                  <a:gd name="T6" fmla="*/ 171 w 578"/>
                  <a:gd name="T7" fmla="*/ 184 h 58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78"/>
                  <a:gd name="T13" fmla="*/ 0 h 583"/>
                  <a:gd name="T14" fmla="*/ 578 w 578"/>
                  <a:gd name="T15" fmla="*/ 583 h 58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78" h="583">
                    <a:moveTo>
                      <a:pt x="0" y="0"/>
                    </a:moveTo>
                    <a:lnTo>
                      <a:pt x="0" y="131"/>
                    </a:lnTo>
                    <a:lnTo>
                      <a:pt x="577" y="131"/>
                    </a:lnTo>
                    <a:lnTo>
                      <a:pt x="577" y="582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round/>
                <a:headEnd type="none" w="sm" len="sm"/>
                <a:tailEnd type="stealth" w="med" len="lg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81" name="Freeform 107"/>
              <p:cNvSpPr>
                <a:spLocks/>
              </p:cNvSpPr>
              <p:nvPr/>
            </p:nvSpPr>
            <p:spPr bwMode="auto">
              <a:xfrm>
                <a:off x="2816" y="1009"/>
                <a:ext cx="171" cy="184"/>
              </a:xfrm>
              <a:custGeom>
                <a:avLst/>
                <a:gdLst>
                  <a:gd name="T0" fmla="*/ 171 w 577"/>
                  <a:gd name="T1" fmla="*/ 0 h 583"/>
                  <a:gd name="T2" fmla="*/ 171 w 577"/>
                  <a:gd name="T3" fmla="*/ 41 h 583"/>
                  <a:gd name="T4" fmla="*/ 0 w 577"/>
                  <a:gd name="T5" fmla="*/ 41 h 583"/>
                  <a:gd name="T6" fmla="*/ 0 w 577"/>
                  <a:gd name="T7" fmla="*/ 184 h 58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77"/>
                  <a:gd name="T13" fmla="*/ 0 h 583"/>
                  <a:gd name="T14" fmla="*/ 577 w 577"/>
                  <a:gd name="T15" fmla="*/ 583 h 58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77" h="583">
                    <a:moveTo>
                      <a:pt x="576" y="0"/>
                    </a:moveTo>
                    <a:lnTo>
                      <a:pt x="576" y="131"/>
                    </a:lnTo>
                    <a:lnTo>
                      <a:pt x="0" y="131"/>
                    </a:lnTo>
                    <a:lnTo>
                      <a:pt x="0" y="582"/>
                    </a:lnTo>
                  </a:path>
                </a:pathLst>
              </a:custGeom>
              <a:noFill/>
              <a:ln w="12700" cap="rnd">
                <a:solidFill>
                  <a:schemeClr val="tx2"/>
                </a:solidFill>
                <a:round/>
                <a:headEnd type="none" w="sm" len="sm"/>
                <a:tailEnd type="stealth" w="med" len="lg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582" name="Rectangle 108"/>
              <p:cNvSpPr>
                <a:spLocks noChangeArrowheads="1"/>
              </p:cNvSpPr>
              <p:nvPr/>
            </p:nvSpPr>
            <p:spPr bwMode="auto">
              <a:xfrm>
                <a:off x="2887" y="950"/>
                <a:ext cx="171" cy="61"/>
              </a:xfrm>
              <a:prstGeom prst="rect">
                <a:avLst/>
              </a:prstGeom>
              <a:solidFill>
                <a:srgbClr val="FF9933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92075" tIns="46038" rIns="92075" bIns="46038" anchor="ctr"/>
              <a:lstStyle/>
              <a:p>
                <a:pPr algn="ctr"/>
                <a:endParaRPr lang="en-US" sz="1000" b="1">
                  <a:solidFill>
                    <a:schemeClr val="tx1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21583" name="Rectangle 109"/>
              <p:cNvSpPr>
                <a:spLocks noChangeArrowheads="1"/>
              </p:cNvSpPr>
              <p:nvPr/>
            </p:nvSpPr>
            <p:spPr bwMode="auto">
              <a:xfrm>
                <a:off x="2730" y="1192"/>
                <a:ext cx="171" cy="61"/>
              </a:xfrm>
              <a:prstGeom prst="rect">
                <a:avLst/>
              </a:prstGeom>
              <a:solidFill>
                <a:srgbClr val="FF9933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92075" tIns="46038" rIns="92075" bIns="46038" anchor="ctr"/>
              <a:lstStyle/>
              <a:p>
                <a:pPr algn="ctr"/>
                <a:endParaRPr lang="en-US" sz="1000" b="1">
                  <a:solidFill>
                    <a:schemeClr val="tx1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21584" name="Rectangle 110"/>
              <p:cNvSpPr>
                <a:spLocks noChangeArrowheads="1"/>
              </p:cNvSpPr>
              <p:nvPr/>
            </p:nvSpPr>
            <p:spPr bwMode="auto">
              <a:xfrm>
                <a:off x="3072" y="1192"/>
                <a:ext cx="171" cy="61"/>
              </a:xfrm>
              <a:prstGeom prst="rect">
                <a:avLst/>
              </a:prstGeom>
              <a:solidFill>
                <a:srgbClr val="FF9933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92075" tIns="46038" rIns="92075" bIns="46038" anchor="ctr"/>
              <a:lstStyle/>
              <a:p>
                <a:pPr algn="ctr"/>
                <a:endParaRPr lang="en-US" sz="1000" b="1">
                  <a:solidFill>
                    <a:schemeClr val="tx1"/>
                  </a:solidFill>
                  <a:latin typeface="Comic Sans MS" pitchFamily="66" charset="0"/>
                </a:endParaRPr>
              </a:p>
            </p:txBody>
          </p:sp>
        </p:grpSp>
        <p:grpSp>
          <p:nvGrpSpPr>
            <p:cNvPr id="10" name="Group 111"/>
            <p:cNvGrpSpPr>
              <a:grpSpLocks/>
            </p:cNvGrpSpPr>
            <p:nvPr/>
          </p:nvGrpSpPr>
          <p:grpSpPr bwMode="auto">
            <a:xfrm>
              <a:off x="4565" y="2018"/>
              <a:ext cx="1165" cy="555"/>
              <a:chOff x="0" y="561"/>
              <a:chExt cx="2795" cy="1129"/>
            </a:xfrm>
          </p:grpSpPr>
          <p:sp>
            <p:nvSpPr>
              <p:cNvPr id="21550" name="Line 112"/>
              <p:cNvSpPr>
                <a:spLocks noChangeShapeType="1"/>
              </p:cNvSpPr>
              <p:nvPr/>
            </p:nvSpPr>
            <p:spPr bwMode="auto">
              <a:xfrm>
                <a:off x="1746" y="572"/>
                <a:ext cx="5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21551" name="Rectangle 113"/>
              <p:cNvSpPr>
                <a:spLocks noChangeArrowheads="1"/>
              </p:cNvSpPr>
              <p:nvPr/>
            </p:nvSpPr>
            <p:spPr bwMode="auto">
              <a:xfrm>
                <a:off x="75" y="709"/>
                <a:ext cx="394" cy="813"/>
              </a:xfrm>
              <a:prstGeom prst="rect">
                <a:avLst/>
              </a:prstGeom>
              <a:gradFill rotWithShape="0">
                <a:gsLst>
                  <a:gs pos="0">
                    <a:srgbClr val="FFCCFF"/>
                  </a:gs>
                  <a:gs pos="100000">
                    <a:srgbClr val="E5B7E5"/>
                  </a:gs>
                </a:gsLst>
                <a:lin ang="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52" name="Rectangle 114"/>
              <p:cNvSpPr>
                <a:spLocks noChangeArrowheads="1"/>
              </p:cNvSpPr>
              <p:nvPr/>
            </p:nvSpPr>
            <p:spPr bwMode="auto">
              <a:xfrm>
                <a:off x="75" y="561"/>
                <a:ext cx="394" cy="143"/>
              </a:xfrm>
              <a:prstGeom prst="rect">
                <a:avLst/>
              </a:prstGeom>
              <a:gradFill rotWithShape="0">
                <a:gsLst>
                  <a:gs pos="0">
                    <a:srgbClr val="FFCCFF"/>
                  </a:gs>
                  <a:gs pos="100000">
                    <a:srgbClr val="E5B7E5"/>
                  </a:gs>
                </a:gsLst>
                <a:lin ang="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53" name="Rectangle 115"/>
              <p:cNvSpPr>
                <a:spLocks noChangeArrowheads="1"/>
              </p:cNvSpPr>
              <p:nvPr/>
            </p:nvSpPr>
            <p:spPr bwMode="auto">
              <a:xfrm>
                <a:off x="475" y="561"/>
                <a:ext cx="1994" cy="961"/>
              </a:xfrm>
              <a:prstGeom prst="rect">
                <a:avLst/>
              </a:prstGeom>
              <a:gradFill rotWithShape="0">
                <a:gsLst>
                  <a:gs pos="0">
                    <a:srgbClr val="47B28E"/>
                  </a:gs>
                  <a:gs pos="100000">
                    <a:srgbClr val="66FFCC"/>
                  </a:gs>
                </a:gsLst>
                <a:lin ang="0" scaled="1"/>
              </a:gra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54" name="Line 116"/>
              <p:cNvSpPr>
                <a:spLocks noChangeShapeType="1"/>
              </p:cNvSpPr>
              <p:nvPr/>
            </p:nvSpPr>
            <p:spPr bwMode="auto">
              <a:xfrm>
                <a:off x="71" y="707"/>
                <a:ext cx="2401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21555" name="Rectangle 117"/>
              <p:cNvSpPr>
                <a:spLocks noChangeArrowheads="1"/>
              </p:cNvSpPr>
              <p:nvPr/>
            </p:nvSpPr>
            <p:spPr bwMode="auto">
              <a:xfrm>
                <a:off x="104" y="570"/>
                <a:ext cx="364" cy="4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73025" tIns="36512" rIns="73025" bIns="36512">
                <a:spAutoFit/>
              </a:bodyPr>
              <a:lstStyle/>
              <a:p>
                <a:pPr algn="ctr" defTabSz="487363"/>
                <a:endParaRPr lang="en-US" sz="1000" b="1">
                  <a:solidFill>
                    <a:schemeClr val="tx1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21556" name="Rectangle 118"/>
              <p:cNvSpPr>
                <a:spLocks noChangeArrowheads="1"/>
              </p:cNvSpPr>
              <p:nvPr/>
            </p:nvSpPr>
            <p:spPr bwMode="auto">
              <a:xfrm>
                <a:off x="0" y="732"/>
                <a:ext cx="532" cy="48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111125" tIns="55562" rIns="111125" bIns="55562">
                <a:spAutoFit/>
              </a:bodyPr>
              <a:lstStyle/>
              <a:p>
                <a:pPr algn="ctr" defTabSz="1096963"/>
                <a:endParaRPr lang="en-US" sz="1000" b="1">
                  <a:solidFill>
                    <a:schemeClr val="tx1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21557" name="Rectangle 119"/>
              <p:cNvSpPr>
                <a:spLocks noChangeArrowheads="1"/>
              </p:cNvSpPr>
              <p:nvPr/>
            </p:nvSpPr>
            <p:spPr bwMode="auto">
              <a:xfrm>
                <a:off x="831" y="588"/>
                <a:ext cx="488" cy="4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73025" tIns="36512" rIns="73025" bIns="36512">
                <a:spAutoFit/>
              </a:bodyPr>
              <a:lstStyle/>
              <a:p>
                <a:pPr defTabSz="487363"/>
                <a:endParaRPr lang="en-US" sz="1000" b="1">
                  <a:solidFill>
                    <a:schemeClr val="tx1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21558" name="Rectangle 120"/>
              <p:cNvSpPr>
                <a:spLocks noChangeArrowheads="1"/>
              </p:cNvSpPr>
              <p:nvPr/>
            </p:nvSpPr>
            <p:spPr bwMode="auto">
              <a:xfrm>
                <a:off x="1346" y="593"/>
                <a:ext cx="334" cy="4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73025" tIns="36512" rIns="73025" bIns="36512">
                <a:spAutoFit/>
              </a:bodyPr>
              <a:lstStyle/>
              <a:p>
                <a:pPr defTabSz="487363"/>
                <a:endParaRPr lang="en-US" sz="1000" b="1">
                  <a:solidFill>
                    <a:schemeClr val="tx1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21559" name="Rectangle 121"/>
              <p:cNvSpPr>
                <a:spLocks noChangeArrowheads="1"/>
              </p:cNvSpPr>
              <p:nvPr/>
            </p:nvSpPr>
            <p:spPr bwMode="auto">
              <a:xfrm>
                <a:off x="1912" y="596"/>
                <a:ext cx="339" cy="4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73025" tIns="36512" rIns="73025" bIns="36512">
                <a:spAutoFit/>
              </a:bodyPr>
              <a:lstStyle/>
              <a:p>
                <a:pPr defTabSz="487363"/>
                <a:endParaRPr lang="en-US" sz="1000" b="1">
                  <a:solidFill>
                    <a:schemeClr val="tx1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21560" name="Line 122"/>
              <p:cNvSpPr>
                <a:spLocks noChangeShapeType="1"/>
              </p:cNvSpPr>
              <p:nvPr/>
            </p:nvSpPr>
            <p:spPr bwMode="auto">
              <a:xfrm>
                <a:off x="902" y="706"/>
                <a:ext cx="0" cy="81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21561" name="Line 123"/>
              <p:cNvSpPr>
                <a:spLocks noChangeShapeType="1"/>
              </p:cNvSpPr>
              <p:nvPr/>
            </p:nvSpPr>
            <p:spPr bwMode="auto">
              <a:xfrm>
                <a:off x="1474" y="695"/>
                <a:ext cx="0" cy="8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21562" name="Line 124"/>
              <p:cNvSpPr>
                <a:spLocks noChangeShapeType="1"/>
              </p:cNvSpPr>
              <p:nvPr/>
            </p:nvSpPr>
            <p:spPr bwMode="auto">
              <a:xfrm>
                <a:off x="2089" y="695"/>
                <a:ext cx="0" cy="8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sysDot"/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21563" name="Rectangle 125"/>
              <p:cNvSpPr>
                <a:spLocks noChangeArrowheads="1"/>
              </p:cNvSpPr>
              <p:nvPr/>
            </p:nvSpPr>
            <p:spPr bwMode="auto">
              <a:xfrm>
                <a:off x="525" y="726"/>
                <a:ext cx="936" cy="4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111125" tIns="55562" rIns="111125" bIns="55562">
                <a:spAutoFit/>
              </a:bodyPr>
              <a:lstStyle/>
              <a:p>
                <a:pPr defTabSz="1096963">
                  <a:buFont typeface="Monotype Sorts" pitchFamily="2" charset="2"/>
                  <a:buChar char="u"/>
                </a:pPr>
                <a:r>
                  <a:rPr lang="en-US" sz="1000" b="1">
                    <a:solidFill>
                      <a:schemeClr val="tx1"/>
                    </a:solidFill>
                    <a:latin typeface="Comic Sans MS" pitchFamily="66" charset="0"/>
                  </a:rPr>
                  <a:t> </a:t>
                </a:r>
              </a:p>
            </p:txBody>
          </p:sp>
          <p:sp>
            <p:nvSpPr>
              <p:cNvPr id="21564" name="Rectangle 126"/>
              <p:cNvSpPr>
                <a:spLocks noChangeArrowheads="1"/>
              </p:cNvSpPr>
              <p:nvPr/>
            </p:nvSpPr>
            <p:spPr bwMode="auto">
              <a:xfrm>
                <a:off x="1730" y="726"/>
                <a:ext cx="1065" cy="4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111125" tIns="55562" rIns="111125" bIns="55562">
                <a:spAutoFit/>
              </a:bodyPr>
              <a:lstStyle/>
              <a:p>
                <a:pPr defTabSz="1096963">
                  <a:buFont typeface="Monotype Sorts" pitchFamily="2" charset="2"/>
                  <a:buChar char="u"/>
                </a:pPr>
                <a:r>
                  <a:rPr lang="en-US" sz="1000" b="1">
                    <a:solidFill>
                      <a:schemeClr val="tx1"/>
                    </a:solidFill>
                    <a:latin typeface="Comic Sans MS" pitchFamily="66" charset="0"/>
                  </a:rPr>
                  <a:t>  </a:t>
                </a:r>
              </a:p>
            </p:txBody>
          </p:sp>
          <p:sp>
            <p:nvSpPr>
              <p:cNvPr id="21565" name="Rectangle 127"/>
              <p:cNvSpPr>
                <a:spLocks noChangeArrowheads="1"/>
              </p:cNvSpPr>
              <p:nvPr/>
            </p:nvSpPr>
            <p:spPr bwMode="auto">
              <a:xfrm>
                <a:off x="1663" y="1023"/>
                <a:ext cx="596" cy="493"/>
              </a:xfrm>
              <a:prstGeom prst="rect">
                <a:avLst/>
              </a:prstGeom>
              <a:solidFill>
                <a:srgbClr val="FFCCFF"/>
              </a:solidFill>
              <a:ln w="38100" cmpd="dbl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111125" tIns="55562" rIns="111125" bIns="55562">
                <a:spAutoFit/>
              </a:bodyPr>
              <a:lstStyle/>
              <a:p>
                <a:pPr defTabSz="1096963"/>
                <a:endParaRPr lang="en-US" sz="1000" b="1">
                  <a:solidFill>
                    <a:schemeClr val="tx1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21566" name="Rectangle 128"/>
              <p:cNvSpPr>
                <a:spLocks noChangeArrowheads="1"/>
              </p:cNvSpPr>
              <p:nvPr/>
            </p:nvSpPr>
            <p:spPr bwMode="auto">
              <a:xfrm>
                <a:off x="932" y="1197"/>
                <a:ext cx="936" cy="4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111125" tIns="55562" rIns="111125" bIns="55562">
                <a:spAutoFit/>
              </a:bodyPr>
              <a:lstStyle/>
              <a:p>
                <a:pPr defTabSz="1096963">
                  <a:buFont typeface="Monotype Sorts" pitchFamily="2" charset="2"/>
                  <a:buChar char="u"/>
                </a:pPr>
                <a:r>
                  <a:rPr lang="en-US" sz="1000" b="1">
                    <a:solidFill>
                      <a:schemeClr val="tx1"/>
                    </a:solidFill>
                    <a:latin typeface="Comic Sans MS" pitchFamily="66" charset="0"/>
                  </a:rPr>
                  <a:t> </a:t>
                </a:r>
              </a:p>
            </p:txBody>
          </p:sp>
          <p:sp>
            <p:nvSpPr>
              <p:cNvPr id="21567" name="Rectangle 129"/>
              <p:cNvSpPr>
                <a:spLocks noChangeArrowheads="1"/>
              </p:cNvSpPr>
              <p:nvPr/>
            </p:nvSpPr>
            <p:spPr bwMode="auto">
              <a:xfrm>
                <a:off x="542" y="1029"/>
                <a:ext cx="596" cy="493"/>
              </a:xfrm>
              <a:prstGeom prst="rect">
                <a:avLst/>
              </a:prstGeom>
              <a:solidFill>
                <a:srgbClr val="FFCCFF"/>
              </a:solidFill>
              <a:ln w="38100" cmpd="dbl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111125" tIns="55562" rIns="111125" bIns="55562">
                <a:spAutoFit/>
              </a:bodyPr>
              <a:lstStyle/>
              <a:p>
                <a:pPr defTabSz="1096963"/>
                <a:endParaRPr lang="en-US" sz="1000" b="1">
                  <a:solidFill>
                    <a:schemeClr val="tx1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21568" name="Line 130"/>
              <p:cNvSpPr>
                <a:spLocks noChangeShapeType="1"/>
              </p:cNvSpPr>
              <p:nvPr/>
            </p:nvSpPr>
            <p:spPr bwMode="auto">
              <a:xfrm>
                <a:off x="1089" y="1097"/>
                <a:ext cx="577" cy="0"/>
              </a:xfrm>
              <a:prstGeom prst="line">
                <a:avLst/>
              </a:prstGeom>
              <a:noFill/>
              <a:ln w="38100" cmpd="dbl">
                <a:solidFill>
                  <a:schemeClr val="tx1"/>
                </a:solidFill>
                <a:round/>
                <a:headEnd type="none" w="sm" len="sm"/>
                <a:tailEnd type="stealth" w="med" len="med"/>
              </a:ln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21569" name="Line 131"/>
              <p:cNvSpPr>
                <a:spLocks noChangeShapeType="1"/>
              </p:cNvSpPr>
              <p:nvPr/>
            </p:nvSpPr>
            <p:spPr bwMode="auto">
              <a:xfrm>
                <a:off x="1209" y="1376"/>
                <a:ext cx="185" cy="0"/>
              </a:xfrm>
              <a:prstGeom prst="line">
                <a:avLst/>
              </a:prstGeom>
              <a:noFill/>
              <a:ln w="38100" cmpd="dbl">
                <a:solidFill>
                  <a:schemeClr val="tx1"/>
                </a:solidFill>
                <a:round/>
                <a:headEnd type="none" w="sm" len="sm"/>
                <a:tailEnd type="stealth" w="med" len="med"/>
              </a:ln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21570" name="AutoShape 132"/>
              <p:cNvSpPr>
                <a:spLocks noChangeArrowheads="1"/>
              </p:cNvSpPr>
              <p:nvPr/>
            </p:nvSpPr>
            <p:spPr bwMode="auto">
              <a:xfrm>
                <a:off x="537" y="859"/>
                <a:ext cx="670" cy="118"/>
              </a:xfrm>
              <a:prstGeom prst="hexagon">
                <a:avLst>
                  <a:gd name="adj" fmla="val 141923"/>
                  <a:gd name="vf" fmla="val 115470"/>
                </a:avLst>
              </a:prstGeom>
              <a:solidFill>
                <a:srgbClr val="0099F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73025" tIns="36512" rIns="73025" bIns="36512" anchor="ctr"/>
              <a:lstStyle/>
              <a:p>
                <a:pPr algn="ctr" defTabSz="487363"/>
                <a:endParaRPr lang="en-US" sz="1000" b="1" i="1">
                  <a:solidFill>
                    <a:schemeClr val="tx1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21571" name="AutoShape 133"/>
              <p:cNvSpPr>
                <a:spLocks noChangeArrowheads="1"/>
              </p:cNvSpPr>
              <p:nvPr/>
            </p:nvSpPr>
            <p:spPr bwMode="auto">
              <a:xfrm>
                <a:off x="1522" y="859"/>
                <a:ext cx="701" cy="118"/>
              </a:xfrm>
              <a:prstGeom prst="hexagon">
                <a:avLst>
                  <a:gd name="adj" fmla="val 148489"/>
                  <a:gd name="vf" fmla="val 115470"/>
                </a:avLst>
              </a:prstGeom>
              <a:solidFill>
                <a:srgbClr val="0099F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73025" tIns="36512" rIns="73025" bIns="36512" anchor="ctr"/>
              <a:lstStyle/>
              <a:p>
                <a:pPr algn="ctr" defTabSz="487363"/>
                <a:endParaRPr lang="en-US" sz="1000" b="1" i="1">
                  <a:solidFill>
                    <a:schemeClr val="tx1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21572" name="AutoShape 134"/>
              <p:cNvSpPr>
                <a:spLocks noChangeArrowheads="1"/>
              </p:cNvSpPr>
              <p:nvPr/>
            </p:nvSpPr>
            <p:spPr bwMode="auto">
              <a:xfrm>
                <a:off x="537" y="1317"/>
                <a:ext cx="670" cy="119"/>
              </a:xfrm>
              <a:prstGeom prst="hexagon">
                <a:avLst>
                  <a:gd name="adj" fmla="val 100745"/>
                  <a:gd name="vf" fmla="val 115470"/>
                </a:avLst>
              </a:prstGeom>
              <a:solidFill>
                <a:srgbClr val="0099F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73025" tIns="36512" rIns="73025" bIns="36512" anchor="ctr"/>
              <a:lstStyle/>
              <a:p>
                <a:pPr algn="ctr" defTabSz="487363"/>
                <a:endParaRPr lang="en-US" sz="1000" b="1" i="1">
                  <a:solidFill>
                    <a:schemeClr val="tx1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21573" name="AutoShape 135"/>
              <p:cNvSpPr>
                <a:spLocks noChangeArrowheads="1"/>
              </p:cNvSpPr>
              <p:nvPr/>
            </p:nvSpPr>
            <p:spPr bwMode="auto">
              <a:xfrm>
                <a:off x="1398" y="1305"/>
                <a:ext cx="701" cy="143"/>
              </a:xfrm>
              <a:prstGeom prst="hexagon">
                <a:avLst>
                  <a:gd name="adj" fmla="val 122530"/>
                  <a:gd name="vf" fmla="val 115470"/>
                </a:avLst>
              </a:prstGeom>
              <a:solidFill>
                <a:srgbClr val="0099F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73025" tIns="36512" rIns="73025" bIns="36512" anchor="ctr"/>
              <a:lstStyle/>
              <a:p>
                <a:pPr algn="ctr" defTabSz="487363"/>
                <a:endParaRPr lang="en-US" sz="1000" b="1" i="1">
                  <a:solidFill>
                    <a:schemeClr val="tx1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21574" name="Rectangle 136"/>
              <p:cNvSpPr>
                <a:spLocks noChangeArrowheads="1"/>
              </p:cNvSpPr>
              <p:nvPr/>
            </p:nvSpPr>
            <p:spPr bwMode="auto">
              <a:xfrm>
                <a:off x="0" y="1153"/>
                <a:ext cx="535" cy="48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111125" tIns="55562" rIns="111125" bIns="55562">
                <a:spAutoFit/>
              </a:bodyPr>
              <a:lstStyle/>
              <a:p>
                <a:pPr algn="ctr" defTabSz="1096963"/>
                <a:endParaRPr lang="en-US" sz="1000" b="1">
                  <a:solidFill>
                    <a:schemeClr val="tx1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21575" name="Line 137"/>
              <p:cNvSpPr>
                <a:spLocks noChangeShapeType="1"/>
              </p:cNvSpPr>
              <p:nvPr/>
            </p:nvSpPr>
            <p:spPr bwMode="auto">
              <a:xfrm>
                <a:off x="534" y="930"/>
                <a:ext cx="0" cy="470"/>
              </a:xfrm>
              <a:prstGeom prst="line">
                <a:avLst/>
              </a:prstGeom>
              <a:noFill/>
              <a:ln w="12700">
                <a:solidFill>
                  <a:srgbClr val="FF3300"/>
                </a:solidFill>
                <a:round/>
                <a:headEnd type="oval" w="med" len="med"/>
                <a:tailEnd type="stealth" w="med" len="lg"/>
              </a:ln>
            </p:spPr>
            <p:txBody>
              <a:bodyPr wrap="none" anchor="ctr"/>
              <a:lstStyle/>
              <a:p>
                <a:endParaRPr lang="id-ID"/>
              </a:p>
            </p:txBody>
          </p:sp>
        </p:grpSp>
        <p:grpSp>
          <p:nvGrpSpPr>
            <p:cNvPr id="11" name="Group 138"/>
            <p:cNvGrpSpPr>
              <a:grpSpLocks/>
            </p:cNvGrpSpPr>
            <p:nvPr/>
          </p:nvGrpSpPr>
          <p:grpSpPr bwMode="auto">
            <a:xfrm>
              <a:off x="4667" y="3250"/>
              <a:ext cx="782" cy="719"/>
              <a:chOff x="3082" y="1824"/>
              <a:chExt cx="2294" cy="1110"/>
            </a:xfrm>
          </p:grpSpPr>
          <p:sp>
            <p:nvSpPr>
              <p:cNvPr id="21533" name="Line 139"/>
              <p:cNvSpPr>
                <a:spLocks noChangeShapeType="1"/>
              </p:cNvSpPr>
              <p:nvPr/>
            </p:nvSpPr>
            <p:spPr bwMode="auto">
              <a:xfrm>
                <a:off x="3624" y="2012"/>
                <a:ext cx="12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stealth" w="med" len="lg"/>
              </a:ln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21534" name="Rectangle 140"/>
              <p:cNvSpPr>
                <a:spLocks noChangeArrowheads="1"/>
              </p:cNvSpPr>
              <p:nvPr/>
            </p:nvSpPr>
            <p:spPr bwMode="auto">
              <a:xfrm>
                <a:off x="3704" y="2367"/>
                <a:ext cx="523" cy="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2075" tIns="46038" rIns="92075" bIns="46038">
                <a:spAutoFit/>
              </a:bodyPr>
              <a:lstStyle/>
              <a:p>
                <a:pPr defTabSz="762000"/>
                <a:endParaRPr lang="en-US" sz="1000" b="1">
                  <a:solidFill>
                    <a:schemeClr val="tx1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21535" name="Rectangle 141"/>
              <p:cNvSpPr>
                <a:spLocks noChangeArrowheads="1"/>
              </p:cNvSpPr>
              <p:nvPr/>
            </p:nvSpPr>
            <p:spPr bwMode="auto">
              <a:xfrm>
                <a:off x="3220" y="1824"/>
                <a:ext cx="496" cy="424"/>
              </a:xfrm>
              <a:prstGeom prst="rect">
                <a:avLst/>
              </a:prstGeom>
              <a:solidFill>
                <a:srgbClr val="FFCC00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36" name="Line 142"/>
              <p:cNvSpPr>
                <a:spLocks noChangeShapeType="1"/>
              </p:cNvSpPr>
              <p:nvPr/>
            </p:nvSpPr>
            <p:spPr bwMode="auto">
              <a:xfrm>
                <a:off x="3216" y="2012"/>
                <a:ext cx="50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21537" name="Rectangle 143"/>
              <p:cNvSpPr>
                <a:spLocks noChangeArrowheads="1"/>
              </p:cNvSpPr>
              <p:nvPr/>
            </p:nvSpPr>
            <p:spPr bwMode="auto">
              <a:xfrm>
                <a:off x="3234" y="1862"/>
                <a:ext cx="511" cy="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2075" tIns="46038" rIns="92075" bIns="46038">
                <a:spAutoFit/>
              </a:bodyPr>
              <a:lstStyle/>
              <a:p>
                <a:pPr defTabSz="762000"/>
                <a:endParaRPr lang="en-US" sz="1000" b="1">
                  <a:solidFill>
                    <a:schemeClr val="tx1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21538" name="Rectangle 144"/>
              <p:cNvSpPr>
                <a:spLocks noChangeArrowheads="1"/>
              </p:cNvSpPr>
              <p:nvPr/>
            </p:nvSpPr>
            <p:spPr bwMode="auto">
              <a:xfrm>
                <a:off x="3082" y="2056"/>
                <a:ext cx="523" cy="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2075" tIns="46038" rIns="92075" bIns="46038">
                <a:spAutoFit/>
              </a:bodyPr>
              <a:lstStyle/>
              <a:p>
                <a:pPr defTabSz="762000"/>
                <a:endParaRPr lang="en-US" sz="1000" b="1">
                  <a:solidFill>
                    <a:schemeClr val="tx1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21539" name="Rectangle 145"/>
              <p:cNvSpPr>
                <a:spLocks noChangeArrowheads="1"/>
              </p:cNvSpPr>
              <p:nvPr/>
            </p:nvSpPr>
            <p:spPr bwMode="auto">
              <a:xfrm>
                <a:off x="4828" y="1824"/>
                <a:ext cx="448" cy="424"/>
              </a:xfrm>
              <a:prstGeom prst="rect">
                <a:avLst/>
              </a:prstGeom>
              <a:solidFill>
                <a:srgbClr val="FFCC00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40" name="Line 146"/>
              <p:cNvSpPr>
                <a:spLocks noChangeShapeType="1"/>
              </p:cNvSpPr>
              <p:nvPr/>
            </p:nvSpPr>
            <p:spPr bwMode="auto">
              <a:xfrm>
                <a:off x="4824" y="2012"/>
                <a:ext cx="45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21541" name="Rectangle 147"/>
              <p:cNvSpPr>
                <a:spLocks noChangeArrowheads="1"/>
              </p:cNvSpPr>
              <p:nvPr/>
            </p:nvSpPr>
            <p:spPr bwMode="auto">
              <a:xfrm>
                <a:off x="4820" y="1862"/>
                <a:ext cx="511" cy="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2075" tIns="46038" rIns="92075" bIns="46038">
                <a:spAutoFit/>
              </a:bodyPr>
              <a:lstStyle/>
              <a:p>
                <a:pPr defTabSz="762000"/>
                <a:endParaRPr lang="en-US" sz="1000" b="1">
                  <a:solidFill>
                    <a:schemeClr val="tx1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21542" name="Rectangle 148"/>
              <p:cNvSpPr>
                <a:spLocks noChangeArrowheads="1"/>
              </p:cNvSpPr>
              <p:nvPr/>
            </p:nvSpPr>
            <p:spPr bwMode="auto">
              <a:xfrm>
                <a:off x="4668" y="2056"/>
                <a:ext cx="523" cy="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2075" tIns="46038" rIns="92075" bIns="46038">
                <a:spAutoFit/>
              </a:bodyPr>
              <a:lstStyle/>
              <a:p>
                <a:pPr defTabSz="762000"/>
                <a:endParaRPr lang="en-US" sz="1000" b="1">
                  <a:solidFill>
                    <a:schemeClr val="tx1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21543" name="Line 149"/>
              <p:cNvSpPr>
                <a:spLocks noChangeShapeType="1"/>
              </p:cNvSpPr>
              <p:nvPr/>
            </p:nvSpPr>
            <p:spPr bwMode="auto">
              <a:xfrm>
                <a:off x="3912" y="2540"/>
                <a:ext cx="91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stealth" w="med" len="lg"/>
              </a:ln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21544" name="Line 150"/>
              <p:cNvSpPr>
                <a:spLocks noChangeShapeType="1"/>
              </p:cNvSpPr>
              <p:nvPr/>
            </p:nvSpPr>
            <p:spPr bwMode="auto">
              <a:xfrm>
                <a:off x="3720" y="2204"/>
                <a:ext cx="19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21545" name="Rectangle 151"/>
              <p:cNvSpPr>
                <a:spLocks noChangeArrowheads="1"/>
              </p:cNvSpPr>
              <p:nvPr/>
            </p:nvSpPr>
            <p:spPr bwMode="auto">
              <a:xfrm>
                <a:off x="4828" y="2352"/>
                <a:ext cx="448" cy="424"/>
              </a:xfrm>
              <a:prstGeom prst="rect">
                <a:avLst/>
              </a:prstGeom>
              <a:solidFill>
                <a:srgbClr val="FFCC00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46" name="Line 152"/>
              <p:cNvSpPr>
                <a:spLocks noChangeShapeType="1"/>
              </p:cNvSpPr>
              <p:nvPr/>
            </p:nvSpPr>
            <p:spPr bwMode="auto">
              <a:xfrm>
                <a:off x="4824" y="2540"/>
                <a:ext cx="45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21547" name="Rectangle 153"/>
              <p:cNvSpPr>
                <a:spLocks noChangeArrowheads="1"/>
              </p:cNvSpPr>
              <p:nvPr/>
            </p:nvSpPr>
            <p:spPr bwMode="auto">
              <a:xfrm>
                <a:off x="4824" y="2389"/>
                <a:ext cx="552" cy="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2075" tIns="46038" rIns="92075" bIns="46038">
                <a:spAutoFit/>
              </a:bodyPr>
              <a:lstStyle/>
              <a:p>
                <a:pPr defTabSz="762000"/>
                <a:endParaRPr lang="en-US" sz="1000" b="1">
                  <a:solidFill>
                    <a:schemeClr val="tx1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21548" name="Rectangle 154"/>
              <p:cNvSpPr>
                <a:spLocks noChangeArrowheads="1"/>
              </p:cNvSpPr>
              <p:nvPr/>
            </p:nvSpPr>
            <p:spPr bwMode="auto">
              <a:xfrm>
                <a:off x="4668" y="2586"/>
                <a:ext cx="523" cy="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2075" tIns="46038" rIns="92075" bIns="46038">
                <a:spAutoFit/>
              </a:bodyPr>
              <a:lstStyle/>
              <a:p>
                <a:pPr defTabSz="762000"/>
                <a:endParaRPr lang="en-US" sz="1000" b="1">
                  <a:solidFill>
                    <a:schemeClr val="tx1"/>
                  </a:solidFill>
                  <a:latin typeface="Comic Sans MS" pitchFamily="66" charset="0"/>
                </a:endParaRPr>
              </a:p>
            </p:txBody>
          </p:sp>
          <p:sp>
            <p:nvSpPr>
              <p:cNvPr id="21549" name="Line 155"/>
              <p:cNvSpPr>
                <a:spLocks noChangeShapeType="1"/>
              </p:cNvSpPr>
              <p:nvPr/>
            </p:nvSpPr>
            <p:spPr bwMode="auto">
              <a:xfrm flipV="1">
                <a:off x="3912" y="2204"/>
                <a:ext cx="0" cy="3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id-ID"/>
              </a:p>
            </p:txBody>
          </p:sp>
        </p:grpSp>
      </p:grpSp>
      <p:sp>
        <p:nvSpPr>
          <p:cNvPr id="357532" name="Rectangle 156"/>
          <p:cNvSpPr>
            <a:spLocks noChangeArrowheads="1"/>
          </p:cNvSpPr>
          <p:nvPr/>
        </p:nvSpPr>
        <p:spPr bwMode="auto">
          <a:xfrm>
            <a:off x="383931" y="2997200"/>
            <a:ext cx="3456843" cy="317500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400" b="1">
                <a:solidFill>
                  <a:srgbClr val="CC0000"/>
                </a:solidFill>
                <a:latin typeface="Comic Sans MS" pitchFamily="66" charset="0"/>
              </a:rPr>
              <a:t>« Knowledge Writing »</a:t>
            </a:r>
          </a:p>
        </p:txBody>
      </p:sp>
      <p:sp>
        <p:nvSpPr>
          <p:cNvPr id="21514" name="Rectangle 158"/>
          <p:cNvSpPr>
            <a:spLocks noChangeArrowheads="1"/>
          </p:cNvSpPr>
          <p:nvPr/>
        </p:nvSpPr>
        <p:spPr bwMode="auto">
          <a:xfrm>
            <a:off x="0" y="76200"/>
            <a:ext cx="3352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>
              <a:lnSpc>
                <a:spcPct val="90000"/>
              </a:lnSpc>
              <a:spcAft>
                <a:spcPct val="105000"/>
              </a:spcAft>
            </a:pPr>
            <a:r>
              <a:rPr lang="en-US" sz="2000" dirty="0">
                <a:solidFill>
                  <a:schemeClr val="bg2"/>
                </a:solidFill>
                <a:latin typeface="Comic Sans MS" pitchFamily="66" charset="0"/>
              </a:rPr>
              <a:t>Phase 1</a:t>
            </a:r>
            <a:r>
              <a:rPr lang="en-US" sz="2000" dirty="0">
                <a:solidFill>
                  <a:srgbClr val="B50909"/>
                </a:solidFill>
                <a:latin typeface="Comic Sans MS" pitchFamily="66" charset="0"/>
              </a:rPr>
              <a:t>   </a:t>
            </a:r>
            <a:r>
              <a:rPr lang="en-US" sz="2000" i="1" dirty="0">
                <a:solidFill>
                  <a:srgbClr val="CC0000"/>
                </a:solidFill>
                <a:latin typeface="Comic Sans MS" pitchFamily="66" charset="0"/>
              </a:rPr>
              <a:t>Phase 2</a:t>
            </a:r>
            <a:r>
              <a:rPr lang="en-US" sz="2000" dirty="0">
                <a:solidFill>
                  <a:schemeClr val="folHlink"/>
                </a:solidFill>
                <a:latin typeface="Comic Sans MS" pitchFamily="66" charset="0"/>
              </a:rPr>
              <a:t>   Phase 3</a:t>
            </a:r>
            <a:endParaRPr lang="en-US" sz="2000" dirty="0">
              <a:solidFill>
                <a:schemeClr val="tx2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7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57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57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5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57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7380" grpId="0"/>
      <p:bldP spid="357416" grpId="0" animBg="1"/>
      <p:bldP spid="35753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17990" y="2671764"/>
            <a:ext cx="2664069" cy="1944687"/>
            <a:chOff x="3744" y="1780"/>
            <a:chExt cx="1774" cy="1542"/>
          </a:xfrm>
        </p:grpSpPr>
        <p:sp>
          <p:nvSpPr>
            <p:cNvPr id="5146" name="Freeform 3"/>
            <p:cNvSpPr>
              <a:spLocks/>
            </p:cNvSpPr>
            <p:nvPr/>
          </p:nvSpPr>
          <p:spPr bwMode="auto">
            <a:xfrm>
              <a:off x="3765" y="1806"/>
              <a:ext cx="1723" cy="1473"/>
            </a:xfrm>
            <a:custGeom>
              <a:avLst/>
              <a:gdLst>
                <a:gd name="T0" fmla="*/ 0 w 3447"/>
                <a:gd name="T1" fmla="*/ 239 h 2947"/>
                <a:gd name="T2" fmla="*/ 691 w 3447"/>
                <a:gd name="T3" fmla="*/ 320 h 2947"/>
                <a:gd name="T4" fmla="*/ 1259 w 3447"/>
                <a:gd name="T5" fmla="*/ 0 h 2947"/>
                <a:gd name="T6" fmla="*/ 1715 w 3447"/>
                <a:gd name="T7" fmla="*/ 910 h 2947"/>
                <a:gd name="T8" fmla="*/ 1707 w 3447"/>
                <a:gd name="T9" fmla="*/ 952 h 2947"/>
                <a:gd name="T10" fmla="*/ 1723 w 3447"/>
                <a:gd name="T11" fmla="*/ 1034 h 2947"/>
                <a:gd name="T12" fmla="*/ 1651 w 3447"/>
                <a:gd name="T13" fmla="*/ 1059 h 2947"/>
                <a:gd name="T14" fmla="*/ 1681 w 3447"/>
                <a:gd name="T15" fmla="*/ 1162 h 2947"/>
                <a:gd name="T16" fmla="*/ 977 w 3447"/>
                <a:gd name="T17" fmla="*/ 1217 h 2947"/>
                <a:gd name="T18" fmla="*/ 295 w 3447"/>
                <a:gd name="T19" fmla="*/ 1473 h 2947"/>
                <a:gd name="T20" fmla="*/ 0 w 3447"/>
                <a:gd name="T21" fmla="*/ 239 h 2947"/>
                <a:gd name="T22" fmla="*/ 0 w 3447"/>
                <a:gd name="T23" fmla="*/ 239 h 294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447"/>
                <a:gd name="T37" fmla="*/ 0 h 2947"/>
                <a:gd name="T38" fmla="*/ 3447 w 3447"/>
                <a:gd name="T39" fmla="*/ 2947 h 294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447" h="2947">
                  <a:moveTo>
                    <a:pt x="0" y="479"/>
                  </a:moveTo>
                  <a:lnTo>
                    <a:pt x="1383" y="641"/>
                  </a:lnTo>
                  <a:lnTo>
                    <a:pt x="2518" y="0"/>
                  </a:lnTo>
                  <a:lnTo>
                    <a:pt x="3431" y="1820"/>
                  </a:lnTo>
                  <a:lnTo>
                    <a:pt x="3414" y="1905"/>
                  </a:lnTo>
                  <a:lnTo>
                    <a:pt x="3447" y="2068"/>
                  </a:lnTo>
                  <a:lnTo>
                    <a:pt x="3302" y="2119"/>
                  </a:lnTo>
                  <a:lnTo>
                    <a:pt x="3362" y="2325"/>
                  </a:lnTo>
                  <a:lnTo>
                    <a:pt x="1955" y="2435"/>
                  </a:lnTo>
                  <a:lnTo>
                    <a:pt x="590" y="2947"/>
                  </a:lnTo>
                  <a:lnTo>
                    <a:pt x="0" y="47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47" name="Freeform 4"/>
            <p:cNvSpPr>
              <a:spLocks/>
            </p:cNvSpPr>
            <p:nvPr/>
          </p:nvSpPr>
          <p:spPr bwMode="auto">
            <a:xfrm>
              <a:off x="3825" y="2075"/>
              <a:ext cx="882" cy="1136"/>
            </a:xfrm>
            <a:custGeom>
              <a:avLst/>
              <a:gdLst>
                <a:gd name="T0" fmla="*/ 882 w 1766"/>
                <a:gd name="T1" fmla="*/ 926 h 2272"/>
                <a:gd name="T2" fmla="*/ 614 w 1766"/>
                <a:gd name="T3" fmla="*/ 63 h 2272"/>
                <a:gd name="T4" fmla="*/ 0 w 1766"/>
                <a:gd name="T5" fmla="*/ 0 h 2272"/>
                <a:gd name="T6" fmla="*/ 243 w 1766"/>
                <a:gd name="T7" fmla="*/ 1136 h 2272"/>
                <a:gd name="T8" fmla="*/ 882 w 1766"/>
                <a:gd name="T9" fmla="*/ 926 h 2272"/>
                <a:gd name="T10" fmla="*/ 882 w 1766"/>
                <a:gd name="T11" fmla="*/ 926 h 227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66"/>
                <a:gd name="T19" fmla="*/ 0 h 2272"/>
                <a:gd name="T20" fmla="*/ 1766 w 1766"/>
                <a:gd name="T21" fmla="*/ 2272 h 227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66" h="2272">
                  <a:moveTo>
                    <a:pt x="1766" y="1853"/>
                  </a:moveTo>
                  <a:lnTo>
                    <a:pt x="1229" y="127"/>
                  </a:lnTo>
                  <a:lnTo>
                    <a:pt x="0" y="0"/>
                  </a:lnTo>
                  <a:lnTo>
                    <a:pt x="486" y="2272"/>
                  </a:lnTo>
                  <a:lnTo>
                    <a:pt x="1766" y="1853"/>
                  </a:lnTo>
                  <a:close/>
                </a:path>
              </a:pathLst>
            </a:custGeom>
            <a:solidFill>
              <a:srgbClr val="7A7A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48" name="Freeform 5"/>
            <p:cNvSpPr>
              <a:spLocks/>
            </p:cNvSpPr>
            <p:nvPr/>
          </p:nvSpPr>
          <p:spPr bwMode="auto">
            <a:xfrm>
              <a:off x="3744" y="2028"/>
              <a:ext cx="1010" cy="1294"/>
            </a:xfrm>
            <a:custGeom>
              <a:avLst/>
              <a:gdLst>
                <a:gd name="T0" fmla="*/ 707 w 2021"/>
                <a:gd name="T1" fmla="*/ 98 h 2589"/>
                <a:gd name="T2" fmla="*/ 0 w 2021"/>
                <a:gd name="T3" fmla="*/ 0 h 2589"/>
                <a:gd name="T4" fmla="*/ 302 w 2021"/>
                <a:gd name="T5" fmla="*/ 1294 h 2589"/>
                <a:gd name="T6" fmla="*/ 1010 w 2021"/>
                <a:gd name="T7" fmla="*/ 987 h 2589"/>
                <a:gd name="T8" fmla="*/ 746 w 2021"/>
                <a:gd name="T9" fmla="*/ 188 h 2589"/>
                <a:gd name="T10" fmla="*/ 972 w 2021"/>
                <a:gd name="T11" fmla="*/ 982 h 2589"/>
                <a:gd name="T12" fmla="*/ 332 w 2021"/>
                <a:gd name="T13" fmla="*/ 1221 h 2589"/>
                <a:gd name="T14" fmla="*/ 50 w 2021"/>
                <a:gd name="T15" fmla="*/ 47 h 2589"/>
                <a:gd name="T16" fmla="*/ 707 w 2021"/>
                <a:gd name="T17" fmla="*/ 98 h 2589"/>
                <a:gd name="T18" fmla="*/ 707 w 2021"/>
                <a:gd name="T19" fmla="*/ 98 h 258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021"/>
                <a:gd name="T31" fmla="*/ 0 h 2589"/>
                <a:gd name="T32" fmla="*/ 2021 w 2021"/>
                <a:gd name="T33" fmla="*/ 2589 h 258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021" h="2589">
                  <a:moveTo>
                    <a:pt x="1415" y="196"/>
                  </a:moveTo>
                  <a:lnTo>
                    <a:pt x="0" y="0"/>
                  </a:lnTo>
                  <a:lnTo>
                    <a:pt x="605" y="2589"/>
                  </a:lnTo>
                  <a:lnTo>
                    <a:pt x="2021" y="1974"/>
                  </a:lnTo>
                  <a:lnTo>
                    <a:pt x="1493" y="376"/>
                  </a:lnTo>
                  <a:lnTo>
                    <a:pt x="1945" y="1965"/>
                  </a:lnTo>
                  <a:lnTo>
                    <a:pt x="665" y="2443"/>
                  </a:lnTo>
                  <a:lnTo>
                    <a:pt x="101" y="94"/>
                  </a:lnTo>
                  <a:lnTo>
                    <a:pt x="1415" y="19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3919" y="1780"/>
              <a:ext cx="1599" cy="1332"/>
              <a:chOff x="3919" y="1780"/>
              <a:chExt cx="1599" cy="1332"/>
            </a:xfrm>
          </p:grpSpPr>
          <p:sp>
            <p:nvSpPr>
              <p:cNvPr id="5150" name="Freeform 7"/>
              <p:cNvSpPr>
                <a:spLocks/>
              </p:cNvSpPr>
              <p:nvPr/>
            </p:nvSpPr>
            <p:spPr bwMode="auto">
              <a:xfrm>
                <a:off x="4806" y="1861"/>
                <a:ext cx="674" cy="1132"/>
              </a:xfrm>
              <a:custGeom>
                <a:avLst/>
                <a:gdLst>
                  <a:gd name="T0" fmla="*/ 269 w 1348"/>
                  <a:gd name="T1" fmla="*/ 26 h 2263"/>
                  <a:gd name="T2" fmla="*/ 350 w 1348"/>
                  <a:gd name="T3" fmla="*/ 0 h 2263"/>
                  <a:gd name="T4" fmla="*/ 674 w 1348"/>
                  <a:gd name="T5" fmla="*/ 859 h 2263"/>
                  <a:gd name="T6" fmla="*/ 627 w 1348"/>
                  <a:gd name="T7" fmla="*/ 986 h 2263"/>
                  <a:gd name="T8" fmla="*/ 0 w 1348"/>
                  <a:gd name="T9" fmla="*/ 1132 h 2263"/>
                  <a:gd name="T10" fmla="*/ 619 w 1348"/>
                  <a:gd name="T11" fmla="*/ 833 h 2263"/>
                  <a:gd name="T12" fmla="*/ 269 w 1348"/>
                  <a:gd name="T13" fmla="*/ 26 h 2263"/>
                  <a:gd name="T14" fmla="*/ 269 w 1348"/>
                  <a:gd name="T15" fmla="*/ 26 h 226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348"/>
                  <a:gd name="T25" fmla="*/ 0 h 2263"/>
                  <a:gd name="T26" fmla="*/ 1348 w 1348"/>
                  <a:gd name="T27" fmla="*/ 2263 h 226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348" h="2263">
                    <a:moveTo>
                      <a:pt x="537" y="51"/>
                    </a:moveTo>
                    <a:lnTo>
                      <a:pt x="700" y="0"/>
                    </a:lnTo>
                    <a:lnTo>
                      <a:pt x="1348" y="1717"/>
                    </a:lnTo>
                    <a:lnTo>
                      <a:pt x="1254" y="1972"/>
                    </a:lnTo>
                    <a:lnTo>
                      <a:pt x="0" y="2263"/>
                    </a:lnTo>
                    <a:lnTo>
                      <a:pt x="1237" y="1665"/>
                    </a:lnTo>
                    <a:lnTo>
                      <a:pt x="537" y="51"/>
                    </a:lnTo>
                    <a:close/>
                  </a:path>
                </a:pathLst>
              </a:custGeom>
              <a:solidFill>
                <a:srgbClr val="C2B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51" name="Freeform 8"/>
              <p:cNvSpPr>
                <a:spLocks/>
              </p:cNvSpPr>
              <p:nvPr/>
            </p:nvSpPr>
            <p:spPr bwMode="auto">
              <a:xfrm>
                <a:off x="4831" y="2870"/>
                <a:ext cx="593" cy="140"/>
              </a:xfrm>
              <a:custGeom>
                <a:avLst/>
                <a:gdLst>
                  <a:gd name="T0" fmla="*/ 0 w 1186"/>
                  <a:gd name="T1" fmla="*/ 140 h 282"/>
                  <a:gd name="T2" fmla="*/ 593 w 1186"/>
                  <a:gd name="T3" fmla="*/ 64 h 282"/>
                  <a:gd name="T4" fmla="*/ 589 w 1186"/>
                  <a:gd name="T5" fmla="*/ 0 h 282"/>
                  <a:gd name="T6" fmla="*/ 0 w 1186"/>
                  <a:gd name="T7" fmla="*/ 140 h 282"/>
                  <a:gd name="T8" fmla="*/ 0 w 1186"/>
                  <a:gd name="T9" fmla="*/ 140 h 28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86"/>
                  <a:gd name="T16" fmla="*/ 0 h 282"/>
                  <a:gd name="T17" fmla="*/ 1186 w 1186"/>
                  <a:gd name="T18" fmla="*/ 282 h 28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86" h="282">
                    <a:moveTo>
                      <a:pt x="0" y="282"/>
                    </a:moveTo>
                    <a:lnTo>
                      <a:pt x="1186" y="128"/>
                    </a:lnTo>
                    <a:lnTo>
                      <a:pt x="1177" y="0"/>
                    </a:lnTo>
                    <a:lnTo>
                      <a:pt x="0" y="282"/>
                    </a:lnTo>
                    <a:close/>
                  </a:path>
                </a:pathLst>
              </a:custGeom>
              <a:solidFill>
                <a:srgbClr val="7A7AA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52" name="Freeform 9"/>
              <p:cNvSpPr>
                <a:spLocks/>
              </p:cNvSpPr>
              <p:nvPr/>
            </p:nvSpPr>
            <p:spPr bwMode="auto">
              <a:xfrm>
                <a:off x="4465" y="1874"/>
                <a:ext cx="926" cy="1089"/>
              </a:xfrm>
              <a:custGeom>
                <a:avLst/>
                <a:gdLst>
                  <a:gd name="T0" fmla="*/ 0 w 1852"/>
                  <a:gd name="T1" fmla="*/ 243 h 2179"/>
                  <a:gd name="T2" fmla="*/ 295 w 1852"/>
                  <a:gd name="T3" fmla="*/ 1089 h 2179"/>
                  <a:gd name="T4" fmla="*/ 926 w 1852"/>
                  <a:gd name="T5" fmla="*/ 811 h 2179"/>
                  <a:gd name="T6" fmla="*/ 542 w 1852"/>
                  <a:gd name="T7" fmla="*/ 0 h 2179"/>
                  <a:gd name="T8" fmla="*/ 0 w 1852"/>
                  <a:gd name="T9" fmla="*/ 243 h 2179"/>
                  <a:gd name="T10" fmla="*/ 0 w 1852"/>
                  <a:gd name="T11" fmla="*/ 243 h 217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852"/>
                  <a:gd name="T19" fmla="*/ 0 h 2179"/>
                  <a:gd name="T20" fmla="*/ 1852 w 1852"/>
                  <a:gd name="T21" fmla="*/ 2179 h 217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852" h="2179">
                    <a:moveTo>
                      <a:pt x="0" y="487"/>
                    </a:moveTo>
                    <a:lnTo>
                      <a:pt x="589" y="2179"/>
                    </a:lnTo>
                    <a:lnTo>
                      <a:pt x="1852" y="1623"/>
                    </a:lnTo>
                    <a:lnTo>
                      <a:pt x="1083" y="0"/>
                    </a:lnTo>
                    <a:lnTo>
                      <a:pt x="0" y="487"/>
                    </a:lnTo>
                    <a:close/>
                  </a:path>
                </a:pathLst>
              </a:custGeom>
              <a:solidFill>
                <a:srgbClr val="FFF5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53" name="Freeform 10"/>
              <p:cNvSpPr>
                <a:spLocks/>
              </p:cNvSpPr>
              <p:nvPr/>
            </p:nvSpPr>
            <p:spPr bwMode="auto">
              <a:xfrm>
                <a:off x="3970" y="2203"/>
                <a:ext cx="593" cy="884"/>
              </a:xfrm>
              <a:custGeom>
                <a:avLst/>
                <a:gdLst>
                  <a:gd name="T0" fmla="*/ 367 w 1186"/>
                  <a:gd name="T1" fmla="*/ 0 h 1767"/>
                  <a:gd name="T2" fmla="*/ 593 w 1186"/>
                  <a:gd name="T3" fmla="*/ 730 h 1767"/>
                  <a:gd name="T4" fmla="*/ 187 w 1186"/>
                  <a:gd name="T5" fmla="*/ 884 h 1767"/>
                  <a:gd name="T6" fmla="*/ 0 w 1186"/>
                  <a:gd name="T7" fmla="*/ 25 h 1767"/>
                  <a:gd name="T8" fmla="*/ 367 w 1186"/>
                  <a:gd name="T9" fmla="*/ 0 h 1767"/>
                  <a:gd name="T10" fmla="*/ 367 w 1186"/>
                  <a:gd name="T11" fmla="*/ 0 h 176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186"/>
                  <a:gd name="T19" fmla="*/ 0 h 1767"/>
                  <a:gd name="T20" fmla="*/ 1186 w 1186"/>
                  <a:gd name="T21" fmla="*/ 1767 h 176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186" h="1767">
                    <a:moveTo>
                      <a:pt x="734" y="0"/>
                    </a:moveTo>
                    <a:lnTo>
                      <a:pt x="1186" y="1460"/>
                    </a:lnTo>
                    <a:lnTo>
                      <a:pt x="374" y="1767"/>
                    </a:lnTo>
                    <a:lnTo>
                      <a:pt x="0" y="49"/>
                    </a:lnTo>
                    <a:lnTo>
                      <a:pt x="734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54" name="Freeform 11"/>
              <p:cNvSpPr>
                <a:spLocks/>
              </p:cNvSpPr>
              <p:nvPr/>
            </p:nvSpPr>
            <p:spPr bwMode="auto">
              <a:xfrm>
                <a:off x="5100" y="1930"/>
                <a:ext cx="120" cy="166"/>
              </a:xfrm>
              <a:custGeom>
                <a:avLst/>
                <a:gdLst>
                  <a:gd name="T0" fmla="*/ 0 w 239"/>
                  <a:gd name="T1" fmla="*/ 38 h 333"/>
                  <a:gd name="T2" fmla="*/ 73 w 239"/>
                  <a:gd name="T3" fmla="*/ 0 h 333"/>
                  <a:gd name="T4" fmla="*/ 120 w 239"/>
                  <a:gd name="T5" fmla="*/ 124 h 333"/>
                  <a:gd name="T6" fmla="*/ 47 w 239"/>
                  <a:gd name="T7" fmla="*/ 166 h 333"/>
                  <a:gd name="T8" fmla="*/ 0 w 239"/>
                  <a:gd name="T9" fmla="*/ 38 h 333"/>
                  <a:gd name="T10" fmla="*/ 0 w 239"/>
                  <a:gd name="T11" fmla="*/ 38 h 33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9"/>
                  <a:gd name="T19" fmla="*/ 0 h 333"/>
                  <a:gd name="T20" fmla="*/ 239 w 239"/>
                  <a:gd name="T21" fmla="*/ 333 h 33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9" h="333">
                    <a:moveTo>
                      <a:pt x="0" y="76"/>
                    </a:moveTo>
                    <a:lnTo>
                      <a:pt x="145" y="0"/>
                    </a:lnTo>
                    <a:lnTo>
                      <a:pt x="239" y="248"/>
                    </a:lnTo>
                    <a:lnTo>
                      <a:pt x="94" y="333"/>
                    </a:lnTo>
                    <a:lnTo>
                      <a:pt x="0" y="76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55" name="Freeform 12"/>
              <p:cNvSpPr>
                <a:spLocks/>
              </p:cNvSpPr>
              <p:nvPr/>
            </p:nvSpPr>
            <p:spPr bwMode="auto">
              <a:xfrm>
                <a:off x="5241" y="2062"/>
                <a:ext cx="124" cy="141"/>
              </a:xfrm>
              <a:custGeom>
                <a:avLst/>
                <a:gdLst>
                  <a:gd name="T0" fmla="*/ 0 w 248"/>
                  <a:gd name="T1" fmla="*/ 34 h 284"/>
                  <a:gd name="T2" fmla="*/ 77 w 248"/>
                  <a:gd name="T3" fmla="*/ 0 h 284"/>
                  <a:gd name="T4" fmla="*/ 124 w 248"/>
                  <a:gd name="T5" fmla="*/ 102 h 284"/>
                  <a:gd name="T6" fmla="*/ 43 w 248"/>
                  <a:gd name="T7" fmla="*/ 141 h 284"/>
                  <a:gd name="T8" fmla="*/ 0 w 248"/>
                  <a:gd name="T9" fmla="*/ 34 h 284"/>
                  <a:gd name="T10" fmla="*/ 0 w 248"/>
                  <a:gd name="T11" fmla="*/ 34 h 28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8"/>
                  <a:gd name="T19" fmla="*/ 0 h 284"/>
                  <a:gd name="T20" fmla="*/ 248 w 248"/>
                  <a:gd name="T21" fmla="*/ 284 h 28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8" h="284">
                    <a:moveTo>
                      <a:pt x="0" y="69"/>
                    </a:moveTo>
                    <a:lnTo>
                      <a:pt x="154" y="0"/>
                    </a:lnTo>
                    <a:lnTo>
                      <a:pt x="248" y="206"/>
                    </a:lnTo>
                    <a:lnTo>
                      <a:pt x="85" y="284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56" name="Freeform 13"/>
              <p:cNvSpPr>
                <a:spLocks/>
              </p:cNvSpPr>
              <p:nvPr/>
            </p:nvSpPr>
            <p:spPr bwMode="auto">
              <a:xfrm>
                <a:off x="5275" y="2181"/>
                <a:ext cx="90" cy="99"/>
              </a:xfrm>
              <a:custGeom>
                <a:avLst/>
                <a:gdLst>
                  <a:gd name="T0" fmla="*/ 38 w 179"/>
                  <a:gd name="T1" fmla="*/ 99 h 196"/>
                  <a:gd name="T2" fmla="*/ 90 w 179"/>
                  <a:gd name="T3" fmla="*/ 82 h 196"/>
                  <a:gd name="T4" fmla="*/ 55 w 179"/>
                  <a:gd name="T5" fmla="*/ 0 h 196"/>
                  <a:gd name="T6" fmla="*/ 0 w 179"/>
                  <a:gd name="T7" fmla="*/ 22 h 196"/>
                  <a:gd name="T8" fmla="*/ 38 w 179"/>
                  <a:gd name="T9" fmla="*/ 99 h 196"/>
                  <a:gd name="T10" fmla="*/ 38 w 179"/>
                  <a:gd name="T11" fmla="*/ 99 h 19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79"/>
                  <a:gd name="T19" fmla="*/ 0 h 196"/>
                  <a:gd name="T20" fmla="*/ 179 w 179"/>
                  <a:gd name="T21" fmla="*/ 196 h 19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79" h="196">
                    <a:moveTo>
                      <a:pt x="76" y="196"/>
                    </a:moveTo>
                    <a:lnTo>
                      <a:pt x="179" y="162"/>
                    </a:lnTo>
                    <a:lnTo>
                      <a:pt x="110" y="0"/>
                    </a:lnTo>
                    <a:lnTo>
                      <a:pt x="0" y="44"/>
                    </a:lnTo>
                    <a:lnTo>
                      <a:pt x="76" y="196"/>
                    </a:lnTo>
                    <a:close/>
                  </a:path>
                </a:pathLst>
              </a:custGeom>
              <a:solidFill>
                <a:srgbClr val="FFE5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57" name="Freeform 14"/>
              <p:cNvSpPr>
                <a:spLocks/>
              </p:cNvSpPr>
              <p:nvPr/>
            </p:nvSpPr>
            <p:spPr bwMode="auto">
              <a:xfrm>
                <a:off x="4477" y="1780"/>
                <a:ext cx="943" cy="1230"/>
              </a:xfrm>
              <a:custGeom>
                <a:avLst/>
                <a:gdLst>
                  <a:gd name="T0" fmla="*/ 0 w 1886"/>
                  <a:gd name="T1" fmla="*/ 337 h 2461"/>
                  <a:gd name="T2" fmla="*/ 559 w 1886"/>
                  <a:gd name="T3" fmla="*/ 0 h 2461"/>
                  <a:gd name="T4" fmla="*/ 943 w 1886"/>
                  <a:gd name="T5" fmla="*/ 923 h 2461"/>
                  <a:gd name="T6" fmla="*/ 265 w 1886"/>
                  <a:gd name="T7" fmla="*/ 1230 h 2461"/>
                  <a:gd name="T8" fmla="*/ 875 w 1886"/>
                  <a:gd name="T9" fmla="*/ 893 h 2461"/>
                  <a:gd name="T10" fmla="*/ 538 w 1886"/>
                  <a:gd name="T11" fmla="*/ 51 h 2461"/>
                  <a:gd name="T12" fmla="*/ 0 w 1886"/>
                  <a:gd name="T13" fmla="*/ 337 h 2461"/>
                  <a:gd name="T14" fmla="*/ 0 w 1886"/>
                  <a:gd name="T15" fmla="*/ 337 h 246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886"/>
                  <a:gd name="T25" fmla="*/ 0 h 2461"/>
                  <a:gd name="T26" fmla="*/ 1886 w 1886"/>
                  <a:gd name="T27" fmla="*/ 2461 h 2461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886" h="2461">
                    <a:moveTo>
                      <a:pt x="0" y="675"/>
                    </a:moveTo>
                    <a:lnTo>
                      <a:pt x="1118" y="0"/>
                    </a:lnTo>
                    <a:lnTo>
                      <a:pt x="1886" y="1846"/>
                    </a:lnTo>
                    <a:lnTo>
                      <a:pt x="530" y="2461"/>
                    </a:lnTo>
                    <a:lnTo>
                      <a:pt x="1750" y="1786"/>
                    </a:lnTo>
                    <a:lnTo>
                      <a:pt x="1076" y="102"/>
                    </a:lnTo>
                    <a:lnTo>
                      <a:pt x="0" y="67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58" name="Freeform 15"/>
              <p:cNvSpPr>
                <a:spLocks/>
              </p:cNvSpPr>
              <p:nvPr/>
            </p:nvSpPr>
            <p:spPr bwMode="auto">
              <a:xfrm>
                <a:off x="4759" y="1831"/>
                <a:ext cx="759" cy="1179"/>
              </a:xfrm>
              <a:custGeom>
                <a:avLst/>
                <a:gdLst>
                  <a:gd name="T0" fmla="*/ 294 w 1519"/>
                  <a:gd name="T1" fmla="*/ 43 h 2359"/>
                  <a:gd name="T2" fmla="*/ 388 w 1519"/>
                  <a:gd name="T3" fmla="*/ 0 h 2359"/>
                  <a:gd name="T4" fmla="*/ 759 w 1519"/>
                  <a:gd name="T5" fmla="*/ 919 h 2359"/>
                  <a:gd name="T6" fmla="*/ 0 w 1519"/>
                  <a:gd name="T7" fmla="*/ 1179 h 2359"/>
                  <a:gd name="T8" fmla="*/ 700 w 1519"/>
                  <a:gd name="T9" fmla="*/ 889 h 2359"/>
                  <a:gd name="T10" fmla="*/ 371 w 1519"/>
                  <a:gd name="T11" fmla="*/ 43 h 2359"/>
                  <a:gd name="T12" fmla="*/ 307 w 1519"/>
                  <a:gd name="T13" fmla="*/ 81 h 2359"/>
                  <a:gd name="T14" fmla="*/ 294 w 1519"/>
                  <a:gd name="T15" fmla="*/ 43 h 2359"/>
                  <a:gd name="T16" fmla="*/ 294 w 1519"/>
                  <a:gd name="T17" fmla="*/ 43 h 235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19"/>
                  <a:gd name="T28" fmla="*/ 0 h 2359"/>
                  <a:gd name="T29" fmla="*/ 1519 w 1519"/>
                  <a:gd name="T30" fmla="*/ 2359 h 235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19" h="2359">
                    <a:moveTo>
                      <a:pt x="588" y="86"/>
                    </a:moveTo>
                    <a:lnTo>
                      <a:pt x="776" y="0"/>
                    </a:lnTo>
                    <a:lnTo>
                      <a:pt x="1519" y="1838"/>
                    </a:lnTo>
                    <a:lnTo>
                      <a:pt x="0" y="2359"/>
                    </a:lnTo>
                    <a:lnTo>
                      <a:pt x="1400" y="1778"/>
                    </a:lnTo>
                    <a:lnTo>
                      <a:pt x="742" y="86"/>
                    </a:lnTo>
                    <a:lnTo>
                      <a:pt x="615" y="163"/>
                    </a:lnTo>
                    <a:lnTo>
                      <a:pt x="588" y="8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59" name="Freeform 16"/>
              <p:cNvSpPr>
                <a:spLocks/>
              </p:cNvSpPr>
              <p:nvPr/>
            </p:nvSpPr>
            <p:spPr bwMode="auto">
              <a:xfrm>
                <a:off x="4763" y="2746"/>
                <a:ext cx="751" cy="273"/>
              </a:xfrm>
              <a:custGeom>
                <a:avLst/>
                <a:gdLst>
                  <a:gd name="T0" fmla="*/ 0 w 1502"/>
                  <a:gd name="T1" fmla="*/ 273 h 546"/>
                  <a:gd name="T2" fmla="*/ 751 w 1502"/>
                  <a:gd name="T3" fmla="*/ 106 h 546"/>
                  <a:gd name="T4" fmla="*/ 713 w 1502"/>
                  <a:gd name="T5" fmla="*/ 0 h 546"/>
                  <a:gd name="T6" fmla="*/ 683 w 1502"/>
                  <a:gd name="T7" fmla="*/ 12 h 546"/>
                  <a:gd name="T8" fmla="*/ 713 w 1502"/>
                  <a:gd name="T9" fmla="*/ 85 h 546"/>
                  <a:gd name="T10" fmla="*/ 0 w 1502"/>
                  <a:gd name="T11" fmla="*/ 273 h 546"/>
                  <a:gd name="T12" fmla="*/ 0 w 1502"/>
                  <a:gd name="T13" fmla="*/ 273 h 54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502"/>
                  <a:gd name="T22" fmla="*/ 0 h 546"/>
                  <a:gd name="T23" fmla="*/ 1502 w 1502"/>
                  <a:gd name="T24" fmla="*/ 546 h 54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502" h="546">
                    <a:moveTo>
                      <a:pt x="0" y="546"/>
                    </a:moveTo>
                    <a:lnTo>
                      <a:pt x="1502" y="213"/>
                    </a:lnTo>
                    <a:lnTo>
                      <a:pt x="1426" y="0"/>
                    </a:lnTo>
                    <a:lnTo>
                      <a:pt x="1365" y="25"/>
                    </a:lnTo>
                    <a:lnTo>
                      <a:pt x="1426" y="170"/>
                    </a:lnTo>
                    <a:lnTo>
                      <a:pt x="0" y="54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60" name="Freeform 17"/>
              <p:cNvSpPr>
                <a:spLocks/>
              </p:cNvSpPr>
              <p:nvPr/>
            </p:nvSpPr>
            <p:spPr bwMode="auto">
              <a:xfrm>
                <a:off x="4785" y="2856"/>
                <a:ext cx="686" cy="171"/>
              </a:xfrm>
              <a:custGeom>
                <a:avLst/>
                <a:gdLst>
                  <a:gd name="T0" fmla="*/ 0 w 1374"/>
                  <a:gd name="T1" fmla="*/ 171 h 342"/>
                  <a:gd name="T2" fmla="*/ 686 w 1374"/>
                  <a:gd name="T3" fmla="*/ 124 h 342"/>
                  <a:gd name="T4" fmla="*/ 648 w 1374"/>
                  <a:gd name="T5" fmla="*/ 0 h 342"/>
                  <a:gd name="T6" fmla="*/ 622 w 1374"/>
                  <a:gd name="T7" fmla="*/ 9 h 342"/>
                  <a:gd name="T8" fmla="*/ 648 w 1374"/>
                  <a:gd name="T9" fmla="*/ 102 h 342"/>
                  <a:gd name="T10" fmla="*/ 0 w 1374"/>
                  <a:gd name="T11" fmla="*/ 171 h 342"/>
                  <a:gd name="T12" fmla="*/ 0 w 1374"/>
                  <a:gd name="T13" fmla="*/ 171 h 3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74"/>
                  <a:gd name="T22" fmla="*/ 0 h 342"/>
                  <a:gd name="T23" fmla="*/ 1374 w 1374"/>
                  <a:gd name="T24" fmla="*/ 342 h 3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74" h="342">
                    <a:moveTo>
                      <a:pt x="0" y="342"/>
                    </a:moveTo>
                    <a:lnTo>
                      <a:pt x="1374" y="248"/>
                    </a:lnTo>
                    <a:lnTo>
                      <a:pt x="1297" y="0"/>
                    </a:lnTo>
                    <a:lnTo>
                      <a:pt x="1246" y="17"/>
                    </a:lnTo>
                    <a:lnTo>
                      <a:pt x="1297" y="205"/>
                    </a:lnTo>
                    <a:lnTo>
                      <a:pt x="0" y="34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61" name="Freeform 18"/>
              <p:cNvSpPr>
                <a:spLocks/>
              </p:cNvSpPr>
              <p:nvPr/>
            </p:nvSpPr>
            <p:spPr bwMode="auto">
              <a:xfrm>
                <a:off x="4358" y="2156"/>
                <a:ext cx="231" cy="124"/>
              </a:xfrm>
              <a:custGeom>
                <a:avLst/>
                <a:gdLst>
                  <a:gd name="T0" fmla="*/ 196 w 461"/>
                  <a:gd name="T1" fmla="*/ 25 h 246"/>
                  <a:gd name="T2" fmla="*/ 154 w 461"/>
                  <a:gd name="T3" fmla="*/ 0 h 246"/>
                  <a:gd name="T4" fmla="*/ 90 w 461"/>
                  <a:gd name="T5" fmla="*/ 4 h 246"/>
                  <a:gd name="T6" fmla="*/ 64 w 461"/>
                  <a:gd name="T7" fmla="*/ 55 h 246"/>
                  <a:gd name="T8" fmla="*/ 25 w 461"/>
                  <a:gd name="T9" fmla="*/ 51 h 246"/>
                  <a:gd name="T10" fmla="*/ 0 w 461"/>
                  <a:gd name="T11" fmla="*/ 90 h 246"/>
                  <a:gd name="T12" fmla="*/ 39 w 461"/>
                  <a:gd name="T13" fmla="*/ 124 h 246"/>
                  <a:gd name="T14" fmla="*/ 86 w 461"/>
                  <a:gd name="T15" fmla="*/ 116 h 246"/>
                  <a:gd name="T16" fmla="*/ 77 w 461"/>
                  <a:gd name="T17" fmla="*/ 86 h 246"/>
                  <a:gd name="T18" fmla="*/ 107 w 461"/>
                  <a:gd name="T19" fmla="*/ 43 h 246"/>
                  <a:gd name="T20" fmla="*/ 154 w 461"/>
                  <a:gd name="T21" fmla="*/ 29 h 246"/>
                  <a:gd name="T22" fmla="*/ 175 w 461"/>
                  <a:gd name="T23" fmla="*/ 90 h 246"/>
                  <a:gd name="T24" fmla="*/ 222 w 461"/>
                  <a:gd name="T25" fmla="*/ 72 h 246"/>
                  <a:gd name="T26" fmla="*/ 231 w 461"/>
                  <a:gd name="T27" fmla="*/ 21 h 246"/>
                  <a:gd name="T28" fmla="*/ 196 w 461"/>
                  <a:gd name="T29" fmla="*/ 25 h 246"/>
                  <a:gd name="T30" fmla="*/ 196 w 461"/>
                  <a:gd name="T31" fmla="*/ 25 h 24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461"/>
                  <a:gd name="T49" fmla="*/ 0 h 246"/>
                  <a:gd name="T50" fmla="*/ 461 w 461"/>
                  <a:gd name="T51" fmla="*/ 246 h 24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461" h="246">
                    <a:moveTo>
                      <a:pt x="392" y="50"/>
                    </a:moveTo>
                    <a:lnTo>
                      <a:pt x="307" y="0"/>
                    </a:lnTo>
                    <a:lnTo>
                      <a:pt x="179" y="7"/>
                    </a:lnTo>
                    <a:lnTo>
                      <a:pt x="128" y="110"/>
                    </a:lnTo>
                    <a:lnTo>
                      <a:pt x="50" y="101"/>
                    </a:lnTo>
                    <a:lnTo>
                      <a:pt x="0" y="179"/>
                    </a:lnTo>
                    <a:lnTo>
                      <a:pt x="77" y="246"/>
                    </a:lnTo>
                    <a:lnTo>
                      <a:pt x="171" y="230"/>
                    </a:lnTo>
                    <a:lnTo>
                      <a:pt x="153" y="170"/>
                    </a:lnTo>
                    <a:lnTo>
                      <a:pt x="213" y="85"/>
                    </a:lnTo>
                    <a:lnTo>
                      <a:pt x="307" y="58"/>
                    </a:lnTo>
                    <a:lnTo>
                      <a:pt x="350" y="179"/>
                    </a:lnTo>
                    <a:lnTo>
                      <a:pt x="444" y="143"/>
                    </a:lnTo>
                    <a:lnTo>
                      <a:pt x="461" y="41"/>
                    </a:lnTo>
                    <a:lnTo>
                      <a:pt x="392" y="5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62" name="Freeform 19"/>
              <p:cNvSpPr>
                <a:spLocks/>
              </p:cNvSpPr>
              <p:nvPr/>
            </p:nvSpPr>
            <p:spPr bwMode="auto">
              <a:xfrm>
                <a:off x="4442" y="2455"/>
                <a:ext cx="252" cy="140"/>
              </a:xfrm>
              <a:custGeom>
                <a:avLst/>
                <a:gdLst>
                  <a:gd name="T0" fmla="*/ 214 w 503"/>
                  <a:gd name="T1" fmla="*/ 22 h 280"/>
                  <a:gd name="T2" fmla="*/ 164 w 503"/>
                  <a:gd name="T3" fmla="*/ 0 h 280"/>
                  <a:gd name="T4" fmla="*/ 92 w 503"/>
                  <a:gd name="T5" fmla="*/ 11 h 280"/>
                  <a:gd name="T6" fmla="*/ 68 w 503"/>
                  <a:gd name="T7" fmla="*/ 67 h 280"/>
                  <a:gd name="T8" fmla="*/ 25 w 503"/>
                  <a:gd name="T9" fmla="*/ 66 h 280"/>
                  <a:gd name="T10" fmla="*/ 0 w 503"/>
                  <a:gd name="T11" fmla="*/ 108 h 280"/>
                  <a:gd name="T12" fmla="*/ 47 w 503"/>
                  <a:gd name="T13" fmla="*/ 140 h 280"/>
                  <a:gd name="T14" fmla="*/ 99 w 503"/>
                  <a:gd name="T15" fmla="*/ 126 h 280"/>
                  <a:gd name="T16" fmla="*/ 86 w 503"/>
                  <a:gd name="T17" fmla="*/ 96 h 280"/>
                  <a:gd name="T18" fmla="*/ 115 w 503"/>
                  <a:gd name="T19" fmla="*/ 49 h 280"/>
                  <a:gd name="T20" fmla="*/ 167 w 503"/>
                  <a:gd name="T21" fmla="*/ 31 h 280"/>
                  <a:gd name="T22" fmla="*/ 197 w 503"/>
                  <a:gd name="T23" fmla="*/ 90 h 280"/>
                  <a:gd name="T24" fmla="*/ 248 w 503"/>
                  <a:gd name="T25" fmla="*/ 68 h 280"/>
                  <a:gd name="T26" fmla="*/ 252 w 503"/>
                  <a:gd name="T27" fmla="*/ 14 h 280"/>
                  <a:gd name="T28" fmla="*/ 214 w 503"/>
                  <a:gd name="T29" fmla="*/ 22 h 280"/>
                  <a:gd name="T30" fmla="*/ 214 w 503"/>
                  <a:gd name="T31" fmla="*/ 22 h 28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503"/>
                  <a:gd name="T49" fmla="*/ 0 h 280"/>
                  <a:gd name="T50" fmla="*/ 503 w 503"/>
                  <a:gd name="T51" fmla="*/ 280 h 280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503" h="280">
                    <a:moveTo>
                      <a:pt x="428" y="44"/>
                    </a:moveTo>
                    <a:lnTo>
                      <a:pt x="327" y="0"/>
                    </a:lnTo>
                    <a:lnTo>
                      <a:pt x="183" y="22"/>
                    </a:lnTo>
                    <a:lnTo>
                      <a:pt x="136" y="134"/>
                    </a:lnTo>
                    <a:lnTo>
                      <a:pt x="50" y="132"/>
                    </a:lnTo>
                    <a:lnTo>
                      <a:pt x="0" y="217"/>
                    </a:lnTo>
                    <a:lnTo>
                      <a:pt x="94" y="280"/>
                    </a:lnTo>
                    <a:lnTo>
                      <a:pt x="198" y="252"/>
                    </a:lnTo>
                    <a:lnTo>
                      <a:pt x="171" y="192"/>
                    </a:lnTo>
                    <a:lnTo>
                      <a:pt x="230" y="98"/>
                    </a:lnTo>
                    <a:lnTo>
                      <a:pt x="333" y="62"/>
                    </a:lnTo>
                    <a:lnTo>
                      <a:pt x="393" y="180"/>
                    </a:lnTo>
                    <a:lnTo>
                      <a:pt x="496" y="135"/>
                    </a:lnTo>
                    <a:lnTo>
                      <a:pt x="503" y="28"/>
                    </a:lnTo>
                    <a:lnTo>
                      <a:pt x="428" y="4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63" name="Freeform 20"/>
              <p:cNvSpPr>
                <a:spLocks/>
              </p:cNvSpPr>
              <p:nvPr/>
            </p:nvSpPr>
            <p:spPr bwMode="auto">
              <a:xfrm>
                <a:off x="4526" y="2754"/>
                <a:ext cx="273" cy="156"/>
              </a:xfrm>
              <a:custGeom>
                <a:avLst/>
                <a:gdLst>
                  <a:gd name="T0" fmla="*/ 231 w 546"/>
                  <a:gd name="T1" fmla="*/ 18 h 313"/>
                  <a:gd name="T2" fmla="*/ 172 w 546"/>
                  <a:gd name="T3" fmla="*/ 0 h 313"/>
                  <a:gd name="T4" fmla="*/ 93 w 546"/>
                  <a:gd name="T5" fmla="*/ 18 h 313"/>
                  <a:gd name="T6" fmla="*/ 73 w 546"/>
                  <a:gd name="T7" fmla="*/ 78 h 313"/>
                  <a:gd name="T8" fmla="*/ 23 w 546"/>
                  <a:gd name="T9" fmla="*/ 82 h 313"/>
                  <a:gd name="T10" fmla="*/ 0 w 546"/>
                  <a:gd name="T11" fmla="*/ 128 h 313"/>
                  <a:gd name="T12" fmla="*/ 56 w 546"/>
                  <a:gd name="T13" fmla="*/ 156 h 313"/>
                  <a:gd name="T14" fmla="*/ 112 w 546"/>
                  <a:gd name="T15" fmla="*/ 137 h 313"/>
                  <a:gd name="T16" fmla="*/ 95 w 546"/>
                  <a:gd name="T17" fmla="*/ 107 h 313"/>
                  <a:gd name="T18" fmla="*/ 123 w 546"/>
                  <a:gd name="T19" fmla="*/ 56 h 313"/>
                  <a:gd name="T20" fmla="*/ 179 w 546"/>
                  <a:gd name="T21" fmla="*/ 32 h 313"/>
                  <a:gd name="T22" fmla="*/ 219 w 546"/>
                  <a:gd name="T23" fmla="*/ 91 h 313"/>
                  <a:gd name="T24" fmla="*/ 273 w 546"/>
                  <a:gd name="T25" fmla="*/ 63 h 313"/>
                  <a:gd name="T26" fmla="*/ 273 w 546"/>
                  <a:gd name="T27" fmla="*/ 6 h 313"/>
                  <a:gd name="T28" fmla="*/ 231 w 546"/>
                  <a:gd name="T29" fmla="*/ 18 h 313"/>
                  <a:gd name="T30" fmla="*/ 231 w 546"/>
                  <a:gd name="T31" fmla="*/ 18 h 31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546"/>
                  <a:gd name="T49" fmla="*/ 0 h 313"/>
                  <a:gd name="T50" fmla="*/ 546 w 546"/>
                  <a:gd name="T51" fmla="*/ 313 h 313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546" h="313">
                    <a:moveTo>
                      <a:pt x="463" y="37"/>
                    </a:moveTo>
                    <a:lnTo>
                      <a:pt x="345" y="0"/>
                    </a:lnTo>
                    <a:lnTo>
                      <a:pt x="187" y="37"/>
                    </a:lnTo>
                    <a:lnTo>
                      <a:pt x="146" y="157"/>
                    </a:lnTo>
                    <a:lnTo>
                      <a:pt x="47" y="165"/>
                    </a:lnTo>
                    <a:lnTo>
                      <a:pt x="0" y="257"/>
                    </a:lnTo>
                    <a:lnTo>
                      <a:pt x="112" y="313"/>
                    </a:lnTo>
                    <a:lnTo>
                      <a:pt x="225" y="275"/>
                    </a:lnTo>
                    <a:lnTo>
                      <a:pt x="191" y="215"/>
                    </a:lnTo>
                    <a:lnTo>
                      <a:pt x="247" y="112"/>
                    </a:lnTo>
                    <a:lnTo>
                      <a:pt x="359" y="65"/>
                    </a:lnTo>
                    <a:lnTo>
                      <a:pt x="438" y="182"/>
                    </a:lnTo>
                    <a:lnTo>
                      <a:pt x="546" y="126"/>
                    </a:lnTo>
                    <a:lnTo>
                      <a:pt x="546" y="13"/>
                    </a:lnTo>
                    <a:lnTo>
                      <a:pt x="463" y="3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64" name="Freeform 21"/>
              <p:cNvSpPr>
                <a:spLocks/>
              </p:cNvSpPr>
              <p:nvPr/>
            </p:nvSpPr>
            <p:spPr bwMode="auto">
              <a:xfrm>
                <a:off x="5092" y="1916"/>
                <a:ext cx="81" cy="74"/>
              </a:xfrm>
              <a:custGeom>
                <a:avLst/>
                <a:gdLst>
                  <a:gd name="T0" fmla="*/ 0 w 161"/>
                  <a:gd name="T1" fmla="*/ 40 h 146"/>
                  <a:gd name="T2" fmla="*/ 73 w 161"/>
                  <a:gd name="T3" fmla="*/ 0 h 146"/>
                  <a:gd name="T4" fmla="*/ 81 w 161"/>
                  <a:gd name="T5" fmla="*/ 35 h 146"/>
                  <a:gd name="T6" fmla="*/ 8 w 161"/>
                  <a:gd name="T7" fmla="*/ 74 h 146"/>
                  <a:gd name="T8" fmla="*/ 0 w 161"/>
                  <a:gd name="T9" fmla="*/ 40 h 146"/>
                  <a:gd name="T10" fmla="*/ 0 w 161"/>
                  <a:gd name="T11" fmla="*/ 40 h 14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61"/>
                  <a:gd name="T19" fmla="*/ 0 h 146"/>
                  <a:gd name="T20" fmla="*/ 161 w 161"/>
                  <a:gd name="T21" fmla="*/ 146 h 14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61" h="146">
                    <a:moveTo>
                      <a:pt x="0" y="78"/>
                    </a:moveTo>
                    <a:lnTo>
                      <a:pt x="145" y="0"/>
                    </a:lnTo>
                    <a:lnTo>
                      <a:pt x="161" y="69"/>
                    </a:lnTo>
                    <a:lnTo>
                      <a:pt x="16" y="146"/>
                    </a:lnTo>
                    <a:lnTo>
                      <a:pt x="0" y="7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65" name="Freeform 22"/>
              <p:cNvSpPr>
                <a:spLocks/>
              </p:cNvSpPr>
              <p:nvPr/>
            </p:nvSpPr>
            <p:spPr bwMode="auto">
              <a:xfrm>
                <a:off x="5139" y="2045"/>
                <a:ext cx="85" cy="64"/>
              </a:xfrm>
              <a:custGeom>
                <a:avLst/>
                <a:gdLst>
                  <a:gd name="T0" fmla="*/ 0 w 170"/>
                  <a:gd name="T1" fmla="*/ 35 h 127"/>
                  <a:gd name="T2" fmla="*/ 72 w 170"/>
                  <a:gd name="T3" fmla="*/ 0 h 127"/>
                  <a:gd name="T4" fmla="*/ 85 w 170"/>
                  <a:gd name="T5" fmla="*/ 35 h 127"/>
                  <a:gd name="T6" fmla="*/ 12 w 170"/>
                  <a:gd name="T7" fmla="*/ 64 h 127"/>
                  <a:gd name="T8" fmla="*/ 0 w 170"/>
                  <a:gd name="T9" fmla="*/ 35 h 127"/>
                  <a:gd name="T10" fmla="*/ 0 w 170"/>
                  <a:gd name="T11" fmla="*/ 35 h 12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70"/>
                  <a:gd name="T19" fmla="*/ 0 h 127"/>
                  <a:gd name="T20" fmla="*/ 170 w 170"/>
                  <a:gd name="T21" fmla="*/ 127 h 12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70" h="127">
                    <a:moveTo>
                      <a:pt x="0" y="69"/>
                    </a:moveTo>
                    <a:lnTo>
                      <a:pt x="144" y="0"/>
                    </a:lnTo>
                    <a:lnTo>
                      <a:pt x="170" y="69"/>
                    </a:lnTo>
                    <a:lnTo>
                      <a:pt x="25" y="127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66" name="Freeform 23"/>
              <p:cNvSpPr>
                <a:spLocks/>
              </p:cNvSpPr>
              <p:nvPr/>
            </p:nvSpPr>
            <p:spPr bwMode="auto">
              <a:xfrm>
                <a:off x="5233" y="2040"/>
                <a:ext cx="153" cy="180"/>
              </a:xfrm>
              <a:custGeom>
                <a:avLst/>
                <a:gdLst>
                  <a:gd name="T0" fmla="*/ 0 w 306"/>
                  <a:gd name="T1" fmla="*/ 43 h 359"/>
                  <a:gd name="T2" fmla="*/ 97 w 306"/>
                  <a:gd name="T3" fmla="*/ 0 h 359"/>
                  <a:gd name="T4" fmla="*/ 153 w 306"/>
                  <a:gd name="T5" fmla="*/ 141 h 359"/>
                  <a:gd name="T6" fmla="*/ 55 w 306"/>
                  <a:gd name="T7" fmla="*/ 180 h 359"/>
                  <a:gd name="T8" fmla="*/ 42 w 306"/>
                  <a:gd name="T9" fmla="*/ 159 h 359"/>
                  <a:gd name="T10" fmla="*/ 114 w 306"/>
                  <a:gd name="T11" fmla="*/ 124 h 359"/>
                  <a:gd name="T12" fmla="*/ 80 w 306"/>
                  <a:gd name="T13" fmla="*/ 39 h 359"/>
                  <a:gd name="T14" fmla="*/ 8 w 306"/>
                  <a:gd name="T15" fmla="*/ 73 h 359"/>
                  <a:gd name="T16" fmla="*/ 0 w 306"/>
                  <a:gd name="T17" fmla="*/ 43 h 359"/>
                  <a:gd name="T18" fmla="*/ 0 w 306"/>
                  <a:gd name="T19" fmla="*/ 43 h 35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06"/>
                  <a:gd name="T31" fmla="*/ 0 h 359"/>
                  <a:gd name="T32" fmla="*/ 306 w 306"/>
                  <a:gd name="T33" fmla="*/ 359 h 359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06" h="359">
                    <a:moveTo>
                      <a:pt x="0" y="86"/>
                    </a:moveTo>
                    <a:lnTo>
                      <a:pt x="195" y="0"/>
                    </a:lnTo>
                    <a:lnTo>
                      <a:pt x="306" y="282"/>
                    </a:lnTo>
                    <a:lnTo>
                      <a:pt x="110" y="359"/>
                    </a:lnTo>
                    <a:lnTo>
                      <a:pt x="85" y="317"/>
                    </a:lnTo>
                    <a:lnTo>
                      <a:pt x="229" y="248"/>
                    </a:lnTo>
                    <a:lnTo>
                      <a:pt x="161" y="78"/>
                    </a:lnTo>
                    <a:lnTo>
                      <a:pt x="16" y="145"/>
                    </a:lnTo>
                    <a:lnTo>
                      <a:pt x="0" y="8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67" name="Freeform 24"/>
              <p:cNvSpPr>
                <a:spLocks/>
              </p:cNvSpPr>
              <p:nvPr/>
            </p:nvSpPr>
            <p:spPr bwMode="auto">
              <a:xfrm>
                <a:off x="5305" y="2186"/>
                <a:ext cx="77" cy="115"/>
              </a:xfrm>
              <a:custGeom>
                <a:avLst/>
                <a:gdLst>
                  <a:gd name="T0" fmla="*/ 21 w 154"/>
                  <a:gd name="T1" fmla="*/ 18 h 231"/>
                  <a:gd name="T2" fmla="*/ 42 w 154"/>
                  <a:gd name="T3" fmla="*/ 68 h 231"/>
                  <a:gd name="T4" fmla="*/ 0 w 154"/>
                  <a:gd name="T5" fmla="*/ 86 h 231"/>
                  <a:gd name="T6" fmla="*/ 18 w 154"/>
                  <a:gd name="T7" fmla="*/ 115 h 231"/>
                  <a:gd name="T8" fmla="*/ 77 w 154"/>
                  <a:gd name="T9" fmla="*/ 86 h 231"/>
                  <a:gd name="T10" fmla="*/ 47 w 154"/>
                  <a:gd name="T11" fmla="*/ 0 h 231"/>
                  <a:gd name="T12" fmla="*/ 21 w 154"/>
                  <a:gd name="T13" fmla="*/ 18 h 231"/>
                  <a:gd name="T14" fmla="*/ 21 w 154"/>
                  <a:gd name="T15" fmla="*/ 18 h 23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54"/>
                  <a:gd name="T25" fmla="*/ 0 h 231"/>
                  <a:gd name="T26" fmla="*/ 154 w 154"/>
                  <a:gd name="T27" fmla="*/ 231 h 231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54" h="231">
                    <a:moveTo>
                      <a:pt x="42" y="36"/>
                    </a:moveTo>
                    <a:lnTo>
                      <a:pt x="85" y="137"/>
                    </a:lnTo>
                    <a:lnTo>
                      <a:pt x="0" y="172"/>
                    </a:lnTo>
                    <a:lnTo>
                      <a:pt x="35" y="231"/>
                    </a:lnTo>
                    <a:lnTo>
                      <a:pt x="154" y="172"/>
                    </a:lnTo>
                    <a:lnTo>
                      <a:pt x="94" y="0"/>
                    </a:lnTo>
                    <a:lnTo>
                      <a:pt x="42" y="3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68" name="Freeform 25"/>
              <p:cNvSpPr>
                <a:spLocks/>
              </p:cNvSpPr>
              <p:nvPr/>
            </p:nvSpPr>
            <p:spPr bwMode="auto">
              <a:xfrm>
                <a:off x="4652" y="1998"/>
                <a:ext cx="530" cy="748"/>
              </a:xfrm>
              <a:custGeom>
                <a:avLst/>
                <a:gdLst>
                  <a:gd name="T0" fmla="*/ 0 w 1058"/>
                  <a:gd name="T1" fmla="*/ 154 h 1495"/>
                  <a:gd name="T2" fmla="*/ 295 w 1058"/>
                  <a:gd name="T3" fmla="*/ 0 h 1495"/>
                  <a:gd name="T4" fmla="*/ 530 w 1058"/>
                  <a:gd name="T5" fmla="*/ 589 h 1495"/>
                  <a:gd name="T6" fmla="*/ 196 w 1058"/>
                  <a:gd name="T7" fmla="*/ 748 h 1495"/>
                  <a:gd name="T8" fmla="*/ 26 w 1058"/>
                  <a:gd name="T9" fmla="*/ 239 h 1495"/>
                  <a:gd name="T10" fmla="*/ 217 w 1058"/>
                  <a:gd name="T11" fmla="*/ 696 h 1495"/>
                  <a:gd name="T12" fmla="*/ 474 w 1058"/>
                  <a:gd name="T13" fmla="*/ 568 h 1495"/>
                  <a:gd name="T14" fmla="*/ 278 w 1058"/>
                  <a:gd name="T15" fmla="*/ 47 h 1495"/>
                  <a:gd name="T16" fmla="*/ 0 w 1058"/>
                  <a:gd name="T17" fmla="*/ 154 h 1495"/>
                  <a:gd name="T18" fmla="*/ 0 w 1058"/>
                  <a:gd name="T19" fmla="*/ 154 h 149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58"/>
                  <a:gd name="T31" fmla="*/ 0 h 1495"/>
                  <a:gd name="T32" fmla="*/ 1058 w 1058"/>
                  <a:gd name="T33" fmla="*/ 1495 h 149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58" h="1495">
                    <a:moveTo>
                      <a:pt x="0" y="308"/>
                    </a:moveTo>
                    <a:lnTo>
                      <a:pt x="588" y="0"/>
                    </a:lnTo>
                    <a:lnTo>
                      <a:pt x="1058" y="1178"/>
                    </a:lnTo>
                    <a:lnTo>
                      <a:pt x="392" y="1495"/>
                    </a:lnTo>
                    <a:lnTo>
                      <a:pt x="51" y="478"/>
                    </a:lnTo>
                    <a:lnTo>
                      <a:pt x="434" y="1392"/>
                    </a:lnTo>
                    <a:lnTo>
                      <a:pt x="946" y="1136"/>
                    </a:lnTo>
                    <a:lnTo>
                      <a:pt x="555" y="94"/>
                    </a:lnTo>
                    <a:lnTo>
                      <a:pt x="0" y="30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69" name="Freeform 26"/>
              <p:cNvSpPr>
                <a:spLocks/>
              </p:cNvSpPr>
              <p:nvPr/>
            </p:nvSpPr>
            <p:spPr bwMode="auto">
              <a:xfrm>
                <a:off x="4750" y="2250"/>
                <a:ext cx="282" cy="132"/>
              </a:xfrm>
              <a:custGeom>
                <a:avLst/>
                <a:gdLst>
                  <a:gd name="T0" fmla="*/ 261 w 564"/>
                  <a:gd name="T1" fmla="*/ 0 h 265"/>
                  <a:gd name="T2" fmla="*/ 0 w 564"/>
                  <a:gd name="T3" fmla="*/ 132 h 265"/>
                  <a:gd name="T4" fmla="*/ 282 w 564"/>
                  <a:gd name="T5" fmla="*/ 34 h 265"/>
                  <a:gd name="T6" fmla="*/ 261 w 564"/>
                  <a:gd name="T7" fmla="*/ 0 h 265"/>
                  <a:gd name="T8" fmla="*/ 261 w 564"/>
                  <a:gd name="T9" fmla="*/ 0 h 26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64"/>
                  <a:gd name="T16" fmla="*/ 0 h 265"/>
                  <a:gd name="T17" fmla="*/ 564 w 564"/>
                  <a:gd name="T18" fmla="*/ 265 h 26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64" h="265">
                    <a:moveTo>
                      <a:pt x="521" y="0"/>
                    </a:moveTo>
                    <a:lnTo>
                      <a:pt x="0" y="265"/>
                    </a:lnTo>
                    <a:lnTo>
                      <a:pt x="564" y="68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70" name="Freeform 27"/>
              <p:cNvSpPr>
                <a:spLocks/>
              </p:cNvSpPr>
              <p:nvPr/>
            </p:nvSpPr>
            <p:spPr bwMode="auto">
              <a:xfrm>
                <a:off x="4848" y="2455"/>
                <a:ext cx="256" cy="136"/>
              </a:xfrm>
              <a:custGeom>
                <a:avLst/>
                <a:gdLst>
                  <a:gd name="T0" fmla="*/ 239 w 512"/>
                  <a:gd name="T1" fmla="*/ 0 h 273"/>
                  <a:gd name="T2" fmla="*/ 0 w 512"/>
                  <a:gd name="T3" fmla="*/ 136 h 273"/>
                  <a:gd name="T4" fmla="*/ 256 w 512"/>
                  <a:gd name="T5" fmla="*/ 34 h 273"/>
                  <a:gd name="T6" fmla="*/ 239 w 512"/>
                  <a:gd name="T7" fmla="*/ 0 h 273"/>
                  <a:gd name="T8" fmla="*/ 239 w 512"/>
                  <a:gd name="T9" fmla="*/ 0 h 27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12"/>
                  <a:gd name="T16" fmla="*/ 0 h 273"/>
                  <a:gd name="T17" fmla="*/ 512 w 512"/>
                  <a:gd name="T18" fmla="*/ 273 h 27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12" h="273">
                    <a:moveTo>
                      <a:pt x="478" y="0"/>
                    </a:moveTo>
                    <a:lnTo>
                      <a:pt x="0" y="273"/>
                    </a:lnTo>
                    <a:lnTo>
                      <a:pt x="512" y="69"/>
                    </a:lnTo>
                    <a:lnTo>
                      <a:pt x="478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71" name="Freeform 28"/>
              <p:cNvSpPr>
                <a:spLocks/>
              </p:cNvSpPr>
              <p:nvPr/>
            </p:nvSpPr>
            <p:spPr bwMode="auto">
              <a:xfrm>
                <a:off x="4712" y="2122"/>
                <a:ext cx="213" cy="525"/>
              </a:xfrm>
              <a:custGeom>
                <a:avLst/>
                <a:gdLst>
                  <a:gd name="T0" fmla="*/ 0 w 427"/>
                  <a:gd name="T1" fmla="*/ 12 h 1050"/>
                  <a:gd name="T2" fmla="*/ 213 w 427"/>
                  <a:gd name="T3" fmla="*/ 525 h 1050"/>
                  <a:gd name="T4" fmla="*/ 30 w 427"/>
                  <a:gd name="T5" fmla="*/ 0 h 1050"/>
                  <a:gd name="T6" fmla="*/ 0 w 427"/>
                  <a:gd name="T7" fmla="*/ 12 h 1050"/>
                  <a:gd name="T8" fmla="*/ 0 w 427"/>
                  <a:gd name="T9" fmla="*/ 12 h 10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27"/>
                  <a:gd name="T16" fmla="*/ 0 h 1050"/>
                  <a:gd name="T17" fmla="*/ 427 w 427"/>
                  <a:gd name="T18" fmla="*/ 1050 h 10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27" h="1050">
                    <a:moveTo>
                      <a:pt x="0" y="25"/>
                    </a:moveTo>
                    <a:lnTo>
                      <a:pt x="427" y="1050"/>
                    </a:lnTo>
                    <a:lnTo>
                      <a:pt x="60" y="0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72" name="Freeform 29"/>
              <p:cNvSpPr>
                <a:spLocks/>
              </p:cNvSpPr>
              <p:nvPr/>
            </p:nvSpPr>
            <p:spPr bwMode="auto">
              <a:xfrm>
                <a:off x="4831" y="2087"/>
                <a:ext cx="218" cy="530"/>
              </a:xfrm>
              <a:custGeom>
                <a:avLst/>
                <a:gdLst>
                  <a:gd name="T0" fmla="*/ 0 w 434"/>
                  <a:gd name="T1" fmla="*/ 9 h 1059"/>
                  <a:gd name="T2" fmla="*/ 218 w 434"/>
                  <a:gd name="T3" fmla="*/ 530 h 1059"/>
                  <a:gd name="T4" fmla="*/ 35 w 434"/>
                  <a:gd name="T5" fmla="*/ 0 h 1059"/>
                  <a:gd name="T6" fmla="*/ 0 w 434"/>
                  <a:gd name="T7" fmla="*/ 9 h 1059"/>
                  <a:gd name="T8" fmla="*/ 0 w 434"/>
                  <a:gd name="T9" fmla="*/ 9 h 10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34"/>
                  <a:gd name="T16" fmla="*/ 0 h 1059"/>
                  <a:gd name="T17" fmla="*/ 434 w 434"/>
                  <a:gd name="T18" fmla="*/ 1059 h 10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34" h="1059">
                    <a:moveTo>
                      <a:pt x="0" y="17"/>
                    </a:moveTo>
                    <a:lnTo>
                      <a:pt x="434" y="1059"/>
                    </a:lnTo>
                    <a:lnTo>
                      <a:pt x="69" y="0"/>
                    </a:lnTo>
                    <a:lnTo>
                      <a:pt x="0" y="1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73" name="Freeform 30"/>
              <p:cNvSpPr>
                <a:spLocks/>
              </p:cNvSpPr>
              <p:nvPr/>
            </p:nvSpPr>
            <p:spPr bwMode="auto">
              <a:xfrm>
                <a:off x="4695" y="2130"/>
                <a:ext cx="294" cy="145"/>
              </a:xfrm>
              <a:custGeom>
                <a:avLst/>
                <a:gdLst>
                  <a:gd name="T0" fmla="*/ 277 w 589"/>
                  <a:gd name="T1" fmla="*/ 0 h 290"/>
                  <a:gd name="T2" fmla="*/ 0 w 589"/>
                  <a:gd name="T3" fmla="*/ 145 h 290"/>
                  <a:gd name="T4" fmla="*/ 294 w 589"/>
                  <a:gd name="T5" fmla="*/ 30 h 290"/>
                  <a:gd name="T6" fmla="*/ 277 w 589"/>
                  <a:gd name="T7" fmla="*/ 0 h 290"/>
                  <a:gd name="T8" fmla="*/ 277 w 589"/>
                  <a:gd name="T9" fmla="*/ 0 h 29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9"/>
                  <a:gd name="T16" fmla="*/ 0 h 290"/>
                  <a:gd name="T17" fmla="*/ 589 w 589"/>
                  <a:gd name="T18" fmla="*/ 290 h 29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9" h="290">
                    <a:moveTo>
                      <a:pt x="555" y="0"/>
                    </a:moveTo>
                    <a:lnTo>
                      <a:pt x="0" y="290"/>
                    </a:lnTo>
                    <a:lnTo>
                      <a:pt x="589" y="60"/>
                    </a:lnTo>
                    <a:lnTo>
                      <a:pt x="55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74" name="Freeform 31"/>
              <p:cNvSpPr>
                <a:spLocks/>
              </p:cNvSpPr>
              <p:nvPr/>
            </p:nvSpPr>
            <p:spPr bwMode="auto">
              <a:xfrm>
                <a:off x="4789" y="2348"/>
                <a:ext cx="282" cy="145"/>
              </a:xfrm>
              <a:custGeom>
                <a:avLst/>
                <a:gdLst>
                  <a:gd name="T0" fmla="*/ 260 w 563"/>
                  <a:gd name="T1" fmla="*/ 0 h 290"/>
                  <a:gd name="T2" fmla="*/ 0 w 563"/>
                  <a:gd name="T3" fmla="*/ 145 h 290"/>
                  <a:gd name="T4" fmla="*/ 282 w 563"/>
                  <a:gd name="T5" fmla="*/ 38 h 290"/>
                  <a:gd name="T6" fmla="*/ 260 w 563"/>
                  <a:gd name="T7" fmla="*/ 0 h 290"/>
                  <a:gd name="T8" fmla="*/ 260 w 563"/>
                  <a:gd name="T9" fmla="*/ 0 h 29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63"/>
                  <a:gd name="T16" fmla="*/ 0 h 290"/>
                  <a:gd name="T17" fmla="*/ 563 w 563"/>
                  <a:gd name="T18" fmla="*/ 290 h 29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63" h="290">
                    <a:moveTo>
                      <a:pt x="519" y="0"/>
                    </a:moveTo>
                    <a:lnTo>
                      <a:pt x="0" y="290"/>
                    </a:lnTo>
                    <a:lnTo>
                      <a:pt x="563" y="77"/>
                    </a:lnTo>
                    <a:lnTo>
                      <a:pt x="519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75" name="Freeform 32"/>
              <p:cNvSpPr>
                <a:spLocks/>
              </p:cNvSpPr>
              <p:nvPr/>
            </p:nvSpPr>
            <p:spPr bwMode="auto">
              <a:xfrm>
                <a:off x="3919" y="2173"/>
                <a:ext cx="673" cy="939"/>
              </a:xfrm>
              <a:custGeom>
                <a:avLst/>
                <a:gdLst>
                  <a:gd name="T0" fmla="*/ 421 w 1348"/>
                  <a:gd name="T1" fmla="*/ 26 h 1879"/>
                  <a:gd name="T2" fmla="*/ 0 w 1348"/>
                  <a:gd name="T3" fmla="*/ 0 h 1879"/>
                  <a:gd name="T4" fmla="*/ 226 w 1348"/>
                  <a:gd name="T5" fmla="*/ 939 h 1879"/>
                  <a:gd name="T6" fmla="*/ 673 w 1348"/>
                  <a:gd name="T7" fmla="*/ 781 h 1879"/>
                  <a:gd name="T8" fmla="*/ 252 w 1348"/>
                  <a:gd name="T9" fmla="*/ 897 h 1879"/>
                  <a:gd name="T10" fmla="*/ 29 w 1348"/>
                  <a:gd name="T11" fmla="*/ 43 h 1879"/>
                  <a:gd name="T12" fmla="*/ 421 w 1348"/>
                  <a:gd name="T13" fmla="*/ 26 h 1879"/>
                  <a:gd name="T14" fmla="*/ 421 w 1348"/>
                  <a:gd name="T15" fmla="*/ 26 h 187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348"/>
                  <a:gd name="T25" fmla="*/ 0 h 1879"/>
                  <a:gd name="T26" fmla="*/ 1348 w 1348"/>
                  <a:gd name="T27" fmla="*/ 1879 h 187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348" h="1879">
                    <a:moveTo>
                      <a:pt x="844" y="52"/>
                    </a:moveTo>
                    <a:lnTo>
                      <a:pt x="0" y="0"/>
                    </a:lnTo>
                    <a:lnTo>
                      <a:pt x="452" y="1879"/>
                    </a:lnTo>
                    <a:lnTo>
                      <a:pt x="1348" y="1563"/>
                    </a:lnTo>
                    <a:lnTo>
                      <a:pt x="504" y="1794"/>
                    </a:lnTo>
                    <a:lnTo>
                      <a:pt x="59" y="86"/>
                    </a:lnTo>
                    <a:lnTo>
                      <a:pt x="844" y="5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76" name="Text Box 33"/>
              <p:cNvSpPr txBox="1">
                <a:spLocks noChangeArrowheads="1"/>
              </p:cNvSpPr>
              <p:nvPr/>
            </p:nvSpPr>
            <p:spPr bwMode="auto">
              <a:xfrm rot="20996147">
                <a:off x="3972" y="2363"/>
                <a:ext cx="591" cy="366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200" b="1" i="1">
                    <a:solidFill>
                      <a:srgbClr val="000066"/>
                    </a:solidFill>
                    <a:latin typeface="Times New Roman" pitchFamily="18" charset="0"/>
                    <a:cs typeface="Times New Roman" pitchFamily="18" charset="0"/>
                  </a:rPr>
                  <a:t>Knowledge</a:t>
                </a:r>
              </a:p>
              <a:p>
                <a:pPr algn="ctr"/>
                <a:r>
                  <a:rPr lang="en-US" sz="1200" b="1" i="1">
                    <a:solidFill>
                      <a:srgbClr val="000066"/>
                    </a:solidFill>
                    <a:latin typeface="Times New Roman" pitchFamily="18" charset="0"/>
                    <a:cs typeface="Times New Roman" pitchFamily="18" charset="0"/>
                  </a:rPr>
                  <a:t>Book</a:t>
                </a:r>
                <a:endParaRPr lang="en-US" sz="1200" b="1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56386" name="Line 34"/>
          <p:cNvSpPr>
            <a:spLocks noChangeShapeType="1"/>
          </p:cNvSpPr>
          <p:nvPr/>
        </p:nvSpPr>
        <p:spPr bwMode="auto">
          <a:xfrm>
            <a:off x="2765181" y="3644900"/>
            <a:ext cx="2671396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356387" name="Text Box 35"/>
          <p:cNvSpPr txBox="1">
            <a:spLocks noChangeArrowheads="1"/>
          </p:cNvSpPr>
          <p:nvPr/>
        </p:nvSpPr>
        <p:spPr bwMode="auto">
          <a:xfrm>
            <a:off x="5901105" y="5302250"/>
            <a:ext cx="2127738" cy="336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i="1">
                <a:solidFill>
                  <a:schemeClr val="tx1"/>
                </a:solidFill>
                <a:latin typeface="Comic Sans MS" pitchFamily="66" charset="0"/>
                <a:cs typeface="Arial" charset="0"/>
              </a:rPr>
              <a:t>Learning</a:t>
            </a:r>
          </a:p>
        </p:txBody>
      </p:sp>
      <p:pic>
        <p:nvPicPr>
          <p:cNvPr id="356388" name="Picture 36" descr="BD06630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40066" y="5159375"/>
            <a:ext cx="1462454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6389" name="Picture 37" descr="BD06931_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40067" y="979489"/>
            <a:ext cx="1595803" cy="172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6390" name="Line 38"/>
          <p:cNvSpPr>
            <a:spLocks noChangeShapeType="1"/>
          </p:cNvSpPr>
          <p:nvPr/>
        </p:nvSpPr>
        <p:spPr bwMode="auto">
          <a:xfrm>
            <a:off x="3641481" y="2060576"/>
            <a:ext cx="5862" cy="39608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356391" name="Line 39"/>
          <p:cNvSpPr>
            <a:spLocks noChangeShapeType="1"/>
          </p:cNvSpPr>
          <p:nvPr/>
        </p:nvSpPr>
        <p:spPr bwMode="auto">
          <a:xfrm>
            <a:off x="3647343" y="6021388"/>
            <a:ext cx="320919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356392" name="Line 40"/>
          <p:cNvSpPr>
            <a:spLocks noChangeShapeType="1"/>
          </p:cNvSpPr>
          <p:nvPr/>
        </p:nvSpPr>
        <p:spPr bwMode="auto">
          <a:xfrm>
            <a:off x="3647343" y="2060575"/>
            <a:ext cx="39272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356393" name="Text Box 41"/>
          <p:cNvSpPr txBox="1">
            <a:spLocks noChangeArrowheads="1"/>
          </p:cNvSpPr>
          <p:nvPr/>
        </p:nvSpPr>
        <p:spPr bwMode="auto">
          <a:xfrm>
            <a:off x="5568462" y="1196975"/>
            <a:ext cx="2791558" cy="336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i="1">
                <a:solidFill>
                  <a:schemeClr val="tx1"/>
                </a:solidFill>
                <a:latin typeface="Comic Sans MS" pitchFamily="66" charset="0"/>
                <a:cs typeface="Arial" charset="0"/>
              </a:rPr>
              <a:t>Knowledge Server</a:t>
            </a:r>
          </a:p>
        </p:txBody>
      </p:sp>
      <p:sp>
        <p:nvSpPr>
          <p:cNvPr id="356394" name="Text Box 42"/>
          <p:cNvSpPr txBox="1">
            <a:spLocks noChangeArrowheads="1"/>
          </p:cNvSpPr>
          <p:nvPr/>
        </p:nvSpPr>
        <p:spPr bwMode="auto">
          <a:xfrm>
            <a:off x="184639" y="4957763"/>
            <a:ext cx="3257550" cy="346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394" tIns="49697" rIns="99394" bIns="49697">
            <a:spAutoFit/>
          </a:bodyPr>
          <a:lstStyle/>
          <a:p>
            <a:pPr algn="ctr" defTabSz="993775" eaLnBrk="1" hangingPunct="1">
              <a:spcBef>
                <a:spcPct val="50000"/>
              </a:spcBef>
            </a:pPr>
            <a:r>
              <a:rPr lang="en-US" sz="1600" b="1">
                <a:solidFill>
                  <a:srgbClr val="FF9933"/>
                </a:solidFill>
                <a:latin typeface="Comic Sans MS" pitchFamily="66" charset="0"/>
                <a:cs typeface="Arial" charset="0"/>
              </a:rPr>
              <a:t>Knowledge Engineering</a:t>
            </a:r>
          </a:p>
        </p:txBody>
      </p:sp>
      <p:sp>
        <p:nvSpPr>
          <p:cNvPr id="356395" name="Text Box 43"/>
          <p:cNvSpPr txBox="1">
            <a:spLocks noChangeArrowheads="1"/>
          </p:cNvSpPr>
          <p:nvPr/>
        </p:nvSpPr>
        <p:spPr bwMode="auto">
          <a:xfrm>
            <a:off x="5369170" y="5607050"/>
            <a:ext cx="2653812" cy="346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394" tIns="49697" rIns="99394" bIns="49697">
            <a:spAutoFit/>
          </a:bodyPr>
          <a:lstStyle/>
          <a:p>
            <a:pPr algn="ctr" defTabSz="993775" eaLnBrk="1" hangingPunct="1">
              <a:spcBef>
                <a:spcPct val="50000"/>
              </a:spcBef>
            </a:pPr>
            <a:r>
              <a:rPr lang="en-US" sz="1600" b="1">
                <a:solidFill>
                  <a:srgbClr val="FF9933"/>
                </a:solidFill>
                <a:latin typeface="Comic Sans MS" pitchFamily="66" charset="0"/>
                <a:cs typeface="Arial" charset="0"/>
              </a:rPr>
              <a:t>Pedagogical Engineering</a:t>
            </a:r>
          </a:p>
        </p:txBody>
      </p:sp>
      <p:sp>
        <p:nvSpPr>
          <p:cNvPr id="356396" name="Text Box 44"/>
          <p:cNvSpPr txBox="1">
            <a:spLocks noChangeArrowheads="1"/>
          </p:cNvSpPr>
          <p:nvPr/>
        </p:nvSpPr>
        <p:spPr bwMode="auto">
          <a:xfrm>
            <a:off x="5635870" y="1557338"/>
            <a:ext cx="2653812" cy="346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394" tIns="49697" rIns="99394" bIns="49697">
            <a:spAutoFit/>
          </a:bodyPr>
          <a:lstStyle/>
          <a:p>
            <a:pPr algn="ctr" defTabSz="993775" eaLnBrk="1" hangingPunct="1">
              <a:spcBef>
                <a:spcPct val="50000"/>
              </a:spcBef>
            </a:pPr>
            <a:r>
              <a:rPr lang="en-US" sz="1600" b="1">
                <a:solidFill>
                  <a:srgbClr val="FF9933"/>
                </a:solidFill>
                <a:latin typeface="Comic Sans MS" pitchFamily="66" charset="0"/>
                <a:cs typeface="Arial" charset="0"/>
              </a:rPr>
              <a:t>Information Engineering </a:t>
            </a:r>
          </a:p>
        </p:txBody>
      </p:sp>
      <p:sp>
        <p:nvSpPr>
          <p:cNvPr id="356397" name="Line 45"/>
          <p:cNvSpPr>
            <a:spLocks noChangeShapeType="1"/>
          </p:cNvSpPr>
          <p:nvPr/>
        </p:nvSpPr>
        <p:spPr bwMode="auto">
          <a:xfrm flipH="1">
            <a:off x="4705350" y="2636839"/>
            <a:ext cx="0" cy="2447925"/>
          </a:xfrm>
          <a:prstGeom prst="line">
            <a:avLst/>
          </a:prstGeom>
          <a:noFill/>
          <a:ln w="76200">
            <a:solidFill>
              <a:srgbClr val="339966"/>
            </a:solidFill>
            <a:round/>
            <a:headEnd type="stealth" w="lg" len="lg"/>
            <a:tailEnd type="stealth" w="lg" len="lg"/>
          </a:ln>
        </p:spPr>
        <p:txBody>
          <a:bodyPr/>
          <a:lstStyle/>
          <a:p>
            <a:endParaRPr lang="id-ID"/>
          </a:p>
        </p:txBody>
      </p:sp>
      <p:sp>
        <p:nvSpPr>
          <p:cNvPr id="356398" name="Text Box 46"/>
          <p:cNvSpPr txBox="1">
            <a:spLocks noChangeArrowheads="1"/>
          </p:cNvSpPr>
          <p:nvPr/>
        </p:nvSpPr>
        <p:spPr bwMode="auto">
          <a:xfrm>
            <a:off x="6632331" y="3284538"/>
            <a:ext cx="2325566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i="1">
                <a:solidFill>
                  <a:schemeClr val="tx1"/>
                </a:solidFill>
                <a:latin typeface="Comic Sans MS" pitchFamily="66" charset="0"/>
                <a:cs typeface="Arial" charset="0"/>
              </a:rPr>
              <a:t>Knowledge Communities</a:t>
            </a:r>
          </a:p>
        </p:txBody>
      </p:sp>
      <p:sp>
        <p:nvSpPr>
          <p:cNvPr id="356399" name="Text Box 47"/>
          <p:cNvSpPr txBox="1">
            <a:spLocks noChangeArrowheads="1"/>
          </p:cNvSpPr>
          <p:nvPr/>
        </p:nvSpPr>
        <p:spPr bwMode="auto">
          <a:xfrm>
            <a:off x="6446227" y="3644900"/>
            <a:ext cx="2579077" cy="592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394" tIns="49697" rIns="99394" bIns="49697">
            <a:spAutoFit/>
          </a:bodyPr>
          <a:lstStyle/>
          <a:p>
            <a:pPr algn="ctr" defTabSz="993775" eaLnBrk="1" hangingPunct="1">
              <a:spcBef>
                <a:spcPct val="50000"/>
              </a:spcBef>
            </a:pPr>
            <a:r>
              <a:rPr lang="en-US" sz="1600" b="1">
                <a:solidFill>
                  <a:srgbClr val="FF9933"/>
                </a:solidFill>
                <a:latin typeface="Comic Sans MS" pitchFamily="66" charset="0"/>
                <a:cs typeface="Arial" charset="0"/>
              </a:rPr>
              <a:t>« Social Engineering  » ?</a:t>
            </a:r>
          </a:p>
        </p:txBody>
      </p:sp>
      <p:pic>
        <p:nvPicPr>
          <p:cNvPr id="356400" name="Picture 48" descr="MCj00901090000[1]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02520" y="3068638"/>
            <a:ext cx="1071196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6401" name="Text Box 49"/>
          <p:cNvSpPr txBox="1">
            <a:spLocks noChangeArrowheads="1"/>
          </p:cNvSpPr>
          <p:nvPr/>
        </p:nvSpPr>
        <p:spPr bwMode="auto">
          <a:xfrm>
            <a:off x="317989" y="4651375"/>
            <a:ext cx="3124200" cy="336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i="1">
                <a:solidFill>
                  <a:schemeClr val="tx1"/>
                </a:solidFill>
                <a:latin typeface="Comic Sans MS" pitchFamily="66" charset="0"/>
                <a:cs typeface="Arial" charset="0"/>
              </a:rPr>
              <a:t>Knowledge Codification</a:t>
            </a:r>
          </a:p>
        </p:txBody>
      </p:sp>
      <p:sp>
        <p:nvSpPr>
          <p:cNvPr id="356402" name="Text Box 50"/>
          <p:cNvSpPr txBox="1">
            <a:spLocks noChangeArrowheads="1"/>
          </p:cNvSpPr>
          <p:nvPr/>
        </p:nvSpPr>
        <p:spPr bwMode="auto">
          <a:xfrm>
            <a:off x="2976197" y="1628775"/>
            <a:ext cx="1195754" cy="336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i="1">
                <a:solidFill>
                  <a:srgbClr val="FF3300"/>
                </a:solidFill>
                <a:latin typeface="Comic Sans MS" pitchFamily="66" charset="0"/>
                <a:cs typeface="Arial" charset="0"/>
              </a:rPr>
              <a:t>Transfer</a:t>
            </a:r>
          </a:p>
        </p:txBody>
      </p:sp>
      <p:grpSp>
        <p:nvGrpSpPr>
          <p:cNvPr id="4" name="Group 52"/>
          <p:cNvGrpSpPr>
            <a:grpSpLocks/>
          </p:cNvGrpSpPr>
          <p:nvPr/>
        </p:nvGrpSpPr>
        <p:grpSpPr bwMode="auto">
          <a:xfrm>
            <a:off x="2045677" y="476250"/>
            <a:ext cx="6712927" cy="469900"/>
            <a:chOff x="1396" y="255"/>
            <a:chExt cx="3402" cy="363"/>
          </a:xfrm>
        </p:grpSpPr>
        <p:sp>
          <p:nvSpPr>
            <p:cNvPr id="5144" name="Rectangle 53"/>
            <p:cNvSpPr>
              <a:spLocks noChangeArrowheads="1"/>
            </p:cNvSpPr>
            <p:nvPr/>
          </p:nvSpPr>
          <p:spPr bwMode="auto">
            <a:xfrm>
              <a:off x="1396" y="255"/>
              <a:ext cx="3402" cy="363"/>
            </a:xfrm>
            <a:prstGeom prst="rect">
              <a:avLst/>
            </a:prstGeom>
            <a:gradFill rotWithShape="1">
              <a:gsLst>
                <a:gs pos="0">
                  <a:srgbClr val="765E00">
                    <a:alpha val="39998"/>
                  </a:srgbClr>
                </a:gs>
                <a:gs pos="50000">
                  <a:srgbClr val="FFCC00">
                    <a:alpha val="39998"/>
                  </a:srgbClr>
                </a:gs>
                <a:gs pos="100000">
                  <a:srgbClr val="765E00">
                    <a:alpha val="39998"/>
                  </a:srgbClr>
                </a:gs>
              </a:gsLst>
              <a:lin ang="2700000" scaled="1"/>
            </a:gra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45" name="Rectangle 54"/>
            <p:cNvSpPr>
              <a:spLocks noChangeArrowheads="1"/>
            </p:cNvSpPr>
            <p:nvPr/>
          </p:nvSpPr>
          <p:spPr bwMode="auto">
            <a:xfrm>
              <a:off x="1442" y="346"/>
              <a:ext cx="3356" cy="2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en-US" sz="1600" b="1">
                  <a:solidFill>
                    <a:schemeClr val="tx1"/>
                  </a:solidFill>
                  <a:latin typeface="Comic Sans MS" pitchFamily="66" charset="0"/>
                </a:rPr>
                <a:t>Design and implementation of knowledge transfer devices</a:t>
              </a:r>
            </a:p>
          </p:txBody>
        </p:sp>
      </p:grpSp>
      <p:graphicFrame>
        <p:nvGraphicFramePr>
          <p:cNvPr id="356407" name="Object 55"/>
          <p:cNvGraphicFramePr>
            <a:graphicFrameLocks noChangeAspect="1"/>
          </p:cNvGraphicFramePr>
          <p:nvPr/>
        </p:nvGraphicFramePr>
        <p:xfrm>
          <a:off x="783981" y="1196975"/>
          <a:ext cx="1260231" cy="1511300"/>
        </p:xfrm>
        <a:graphic>
          <a:graphicData uri="http://schemas.openxmlformats.org/presentationml/2006/ole">
            <p:oleObj spid="_x0000_s62466" name="Image Bitmap" r:id="rId6" imgW="3524272" imgH="2305177" progId="PBrush">
              <p:embed/>
            </p:oleObj>
          </a:graphicData>
        </a:graphic>
      </p:graphicFrame>
      <p:sp>
        <p:nvSpPr>
          <p:cNvPr id="356408" name="Line 56"/>
          <p:cNvSpPr>
            <a:spLocks noChangeShapeType="1"/>
          </p:cNvSpPr>
          <p:nvPr/>
        </p:nvSpPr>
        <p:spPr bwMode="auto">
          <a:xfrm>
            <a:off x="1380392" y="2636839"/>
            <a:ext cx="1466" cy="2889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triangle" w="sm" len="sm"/>
          </a:ln>
        </p:spPr>
        <p:txBody>
          <a:bodyPr/>
          <a:lstStyle/>
          <a:p>
            <a:endParaRPr lang="id-ID"/>
          </a:p>
        </p:txBody>
      </p:sp>
      <p:sp>
        <p:nvSpPr>
          <p:cNvPr id="5143" name="Rectangle 58"/>
          <p:cNvSpPr>
            <a:spLocks noChangeArrowheads="1"/>
          </p:cNvSpPr>
          <p:nvPr/>
        </p:nvSpPr>
        <p:spPr bwMode="auto">
          <a:xfrm>
            <a:off x="317988" y="1"/>
            <a:ext cx="3339611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>
              <a:lnSpc>
                <a:spcPct val="90000"/>
              </a:lnSpc>
              <a:spcAft>
                <a:spcPct val="105000"/>
              </a:spcAft>
            </a:pPr>
            <a:r>
              <a:rPr lang="en-US" sz="2000" dirty="0">
                <a:solidFill>
                  <a:schemeClr val="bg2"/>
                </a:solidFill>
                <a:latin typeface="Comic Sans MS" pitchFamily="66" charset="0"/>
              </a:rPr>
              <a:t>Phase 1</a:t>
            </a:r>
            <a:r>
              <a:rPr lang="en-US" sz="2000" dirty="0">
                <a:solidFill>
                  <a:srgbClr val="B50909"/>
                </a:solidFill>
                <a:latin typeface="Comic Sans MS" pitchFamily="66" charset="0"/>
              </a:rPr>
              <a:t>   </a:t>
            </a:r>
            <a:r>
              <a:rPr lang="en-US" sz="2000" dirty="0">
                <a:solidFill>
                  <a:schemeClr val="folHlink"/>
                </a:solidFill>
                <a:latin typeface="Comic Sans MS" pitchFamily="66" charset="0"/>
              </a:rPr>
              <a:t>Phase 2 </a:t>
            </a:r>
            <a:r>
              <a:rPr lang="en-US" sz="2000" i="1" dirty="0">
                <a:solidFill>
                  <a:srgbClr val="CC0000"/>
                </a:solidFill>
                <a:latin typeface="Comic Sans MS" pitchFamily="66" charset="0"/>
              </a:rPr>
              <a:t>Phase 3</a:t>
            </a:r>
            <a:endParaRPr lang="en-US" sz="2000" dirty="0">
              <a:solidFill>
                <a:schemeClr val="folHlink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56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56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56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5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5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56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5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5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5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5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5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5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5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5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5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356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56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56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563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56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56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500"/>
                            </p:stCondLst>
                            <p:childTnLst>
                              <p:par>
                                <p:cTn id="81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2" dur="2000" fill="hold"/>
                                        <p:tgtEl>
                                          <p:spTgt spid="3563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6386" grpId="0" animBg="1"/>
      <p:bldP spid="356387" grpId="0"/>
      <p:bldP spid="356390" grpId="0" animBg="1"/>
      <p:bldP spid="356391" grpId="0" animBg="1"/>
      <p:bldP spid="356392" grpId="0" animBg="1"/>
      <p:bldP spid="356393" grpId="0"/>
      <p:bldP spid="356394" grpId="0"/>
      <p:bldP spid="356395" grpId="0"/>
      <p:bldP spid="356396" grpId="0"/>
      <p:bldP spid="356397" grpId="0" animBg="1"/>
      <p:bldP spid="356397" grpId="1" animBg="1"/>
      <p:bldP spid="356398" grpId="0"/>
      <p:bldP spid="356399" grpId="0"/>
      <p:bldP spid="356401" grpId="0"/>
      <p:bldP spid="356402" grpId="0"/>
      <p:bldP spid="35640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594" name="AutoShape 2"/>
          <p:cNvSpPr>
            <a:spLocks noChangeArrowheads="1"/>
          </p:cNvSpPr>
          <p:nvPr/>
        </p:nvSpPr>
        <p:spPr bwMode="auto">
          <a:xfrm>
            <a:off x="5102469" y="549275"/>
            <a:ext cx="3723543" cy="457200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Knowledge</a:t>
            </a:r>
            <a:r>
              <a:rPr lang="fr-FR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</a:t>
            </a:r>
            <a:r>
              <a:rPr lang="fr-FR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Servers</a:t>
            </a:r>
            <a:r>
              <a:rPr lang="id-ID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/Portal</a:t>
            </a:r>
            <a:endParaRPr lang="fr-FR" sz="20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960685" y="3962400"/>
            <a:ext cx="2611315" cy="1733550"/>
            <a:chOff x="1961" y="1273"/>
            <a:chExt cx="2311" cy="2084"/>
          </a:xfrm>
        </p:grpSpPr>
        <p:sp>
          <p:nvSpPr>
            <p:cNvPr id="6165" name="Oval 4"/>
            <p:cNvSpPr>
              <a:spLocks noChangeAspect="1" noChangeArrowheads="1"/>
            </p:cNvSpPr>
            <p:nvPr/>
          </p:nvSpPr>
          <p:spPr bwMode="auto">
            <a:xfrm>
              <a:off x="1961" y="1273"/>
              <a:ext cx="2311" cy="2084"/>
            </a:xfrm>
            <a:prstGeom prst="ellipse">
              <a:avLst/>
            </a:prstGeom>
            <a:noFill/>
            <a:ln w="107950">
              <a:solidFill>
                <a:schemeClr val="bg2"/>
              </a:solidFill>
              <a:round/>
              <a:headEnd type="none" w="sm" len="sm"/>
              <a:tailEnd type="none" w="sm" len="sm"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6166" name="AutoShape 5"/>
            <p:cNvSpPr>
              <a:spLocks noChangeArrowheads="1"/>
            </p:cNvSpPr>
            <p:nvPr/>
          </p:nvSpPr>
          <p:spPr bwMode="auto">
            <a:xfrm rot="3320030">
              <a:off x="2064" y="1584"/>
              <a:ext cx="252" cy="252"/>
            </a:xfrm>
            <a:prstGeom prst="triangle">
              <a:avLst>
                <a:gd name="adj" fmla="val 33884"/>
              </a:avLst>
            </a:prstGeom>
            <a:solidFill>
              <a:schemeClr val="tx1"/>
            </a:solidFill>
            <a:ln w="9525">
              <a:noFill/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67" name="AutoShape 6"/>
            <p:cNvSpPr>
              <a:spLocks noChangeArrowheads="1"/>
            </p:cNvSpPr>
            <p:nvPr/>
          </p:nvSpPr>
          <p:spPr bwMode="auto">
            <a:xfrm rot="18279970" flipV="1">
              <a:off x="4020" y="1680"/>
              <a:ext cx="252" cy="252"/>
            </a:xfrm>
            <a:prstGeom prst="triangle">
              <a:avLst>
                <a:gd name="adj" fmla="val 32657"/>
              </a:avLst>
            </a:prstGeom>
            <a:solidFill>
              <a:schemeClr val="tx1"/>
            </a:solidFill>
            <a:ln w="9525">
              <a:noFill/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68" name="AutoShape 7"/>
            <p:cNvSpPr>
              <a:spLocks noChangeArrowheads="1"/>
            </p:cNvSpPr>
            <p:nvPr/>
          </p:nvSpPr>
          <p:spPr bwMode="auto">
            <a:xfrm rot="3320030" flipH="1" flipV="1">
              <a:off x="3840" y="2880"/>
              <a:ext cx="252" cy="252"/>
            </a:xfrm>
            <a:prstGeom prst="triangle">
              <a:avLst>
                <a:gd name="adj" fmla="val 37630"/>
              </a:avLst>
            </a:prstGeom>
            <a:solidFill>
              <a:schemeClr val="tx1"/>
            </a:solidFill>
            <a:ln w="9525">
              <a:noFill/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69" name="AutoShape 8"/>
            <p:cNvSpPr>
              <a:spLocks noChangeArrowheads="1"/>
            </p:cNvSpPr>
            <p:nvPr/>
          </p:nvSpPr>
          <p:spPr bwMode="auto">
            <a:xfrm rot="7479970" flipV="1">
              <a:off x="2160" y="2905"/>
              <a:ext cx="252" cy="252"/>
            </a:xfrm>
            <a:prstGeom prst="triangle">
              <a:avLst>
                <a:gd name="adj" fmla="val 50000"/>
              </a:avLst>
            </a:prstGeom>
            <a:solidFill>
              <a:schemeClr val="tx1"/>
            </a:solidFill>
            <a:ln w="9525">
              <a:noFill/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366601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33746" y="1828800"/>
            <a:ext cx="2743200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10"/>
          <p:cNvPicPr>
            <a:picLocks noChangeAspect="1" noChangeArrowheads="1"/>
          </p:cNvPicPr>
          <p:nvPr/>
        </p:nvPicPr>
        <p:blipFill>
          <a:blip r:embed="rId5"/>
          <a:srcRect r="21887" b="9448"/>
          <a:stretch>
            <a:fillRect/>
          </a:stretch>
        </p:blipFill>
        <p:spPr bwMode="auto">
          <a:xfrm>
            <a:off x="211015" y="838201"/>
            <a:ext cx="3305908" cy="309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6603" name="Arc 11"/>
          <p:cNvSpPr>
            <a:spLocks/>
          </p:cNvSpPr>
          <p:nvPr/>
        </p:nvSpPr>
        <p:spPr bwMode="auto">
          <a:xfrm rot="10680000">
            <a:off x="1458058" y="2039938"/>
            <a:ext cx="3122734" cy="1401762"/>
          </a:xfrm>
          <a:custGeom>
            <a:avLst/>
            <a:gdLst>
              <a:gd name="T0" fmla="*/ 210290402 w 21600"/>
              <a:gd name="T1" fmla="*/ 0 h 19827"/>
              <a:gd name="T2" fmla="*/ 529834775 w 21600"/>
              <a:gd name="T3" fmla="*/ 99104082 h 19827"/>
              <a:gd name="T4" fmla="*/ 0 w 21600"/>
              <a:gd name="T5" fmla="*/ 99099062 h 19827"/>
              <a:gd name="T6" fmla="*/ 0 60000 65536"/>
              <a:gd name="T7" fmla="*/ 0 60000 65536"/>
              <a:gd name="T8" fmla="*/ 0 60000 65536"/>
              <a:gd name="T9" fmla="*/ 0 w 21600"/>
              <a:gd name="T10" fmla="*/ 0 h 19827"/>
              <a:gd name="T11" fmla="*/ 21600 w 21600"/>
              <a:gd name="T12" fmla="*/ 19827 h 1982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19827" fill="none" extrusionOk="0">
                <a:moveTo>
                  <a:pt x="8572" y="0"/>
                </a:moveTo>
                <a:cubicBezTo>
                  <a:pt x="16480" y="3419"/>
                  <a:pt x="21600" y="11210"/>
                  <a:pt x="21600" y="19826"/>
                </a:cubicBezTo>
                <a:cubicBezTo>
                  <a:pt x="21600" y="19826"/>
                  <a:pt x="21599" y="19826"/>
                  <a:pt x="21599" y="19826"/>
                </a:cubicBezTo>
              </a:path>
              <a:path w="21600" h="19827" stroke="0" extrusionOk="0">
                <a:moveTo>
                  <a:pt x="8572" y="0"/>
                </a:moveTo>
                <a:cubicBezTo>
                  <a:pt x="16480" y="3419"/>
                  <a:pt x="21600" y="11210"/>
                  <a:pt x="21600" y="19826"/>
                </a:cubicBezTo>
                <a:cubicBezTo>
                  <a:pt x="21600" y="19826"/>
                  <a:pt x="21599" y="19826"/>
                  <a:pt x="21599" y="19826"/>
                </a:cubicBezTo>
                <a:lnTo>
                  <a:pt x="0" y="19826"/>
                </a:lnTo>
                <a:close/>
              </a:path>
            </a:pathLst>
          </a:custGeom>
          <a:noFill/>
          <a:ln w="50800" cap="rnd">
            <a:solidFill>
              <a:schemeClr val="tx2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3774831" y="1125538"/>
            <a:ext cx="3376246" cy="2286000"/>
            <a:chOff x="2592" y="576"/>
            <a:chExt cx="2448" cy="1836"/>
          </a:xfrm>
        </p:grpSpPr>
        <p:pic>
          <p:nvPicPr>
            <p:cNvPr id="6163" name="Picture 13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592" y="576"/>
              <a:ext cx="2448" cy="18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164" name="Rectangle 14"/>
            <p:cNvSpPr>
              <a:spLocks noChangeArrowheads="1"/>
            </p:cNvSpPr>
            <p:nvPr/>
          </p:nvSpPr>
          <p:spPr bwMode="auto">
            <a:xfrm>
              <a:off x="3216" y="1056"/>
              <a:ext cx="288" cy="9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366607" name="Picture 1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72000" y="2276475"/>
            <a:ext cx="2743200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6608" name="Arc 16"/>
          <p:cNvSpPr>
            <a:spLocks/>
          </p:cNvSpPr>
          <p:nvPr/>
        </p:nvSpPr>
        <p:spPr bwMode="auto">
          <a:xfrm rot="-8677072">
            <a:off x="754674" y="3287714"/>
            <a:ext cx="3871546" cy="890587"/>
          </a:xfrm>
          <a:custGeom>
            <a:avLst/>
            <a:gdLst>
              <a:gd name="T0" fmla="*/ 66547189 w 21600"/>
              <a:gd name="T1" fmla="*/ 0 h 21529"/>
              <a:gd name="T2" fmla="*/ 814402665 w 21600"/>
              <a:gd name="T3" fmla="*/ 36840779 h 21529"/>
              <a:gd name="T4" fmla="*/ 0 w 21600"/>
              <a:gd name="T5" fmla="*/ 36839083 h 21529"/>
              <a:gd name="T6" fmla="*/ 0 60000 65536"/>
              <a:gd name="T7" fmla="*/ 0 60000 65536"/>
              <a:gd name="T8" fmla="*/ 0 60000 65536"/>
              <a:gd name="T9" fmla="*/ 0 w 21600"/>
              <a:gd name="T10" fmla="*/ 0 h 21529"/>
              <a:gd name="T11" fmla="*/ 21600 w 21600"/>
              <a:gd name="T12" fmla="*/ 21529 h 2152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529" fill="none" extrusionOk="0">
                <a:moveTo>
                  <a:pt x="1764" y="0"/>
                </a:moveTo>
                <a:cubicBezTo>
                  <a:pt x="12972" y="919"/>
                  <a:pt x="21600" y="10282"/>
                  <a:pt x="21600" y="21528"/>
                </a:cubicBezTo>
                <a:cubicBezTo>
                  <a:pt x="21600" y="21528"/>
                  <a:pt x="21599" y="21528"/>
                  <a:pt x="21599" y="21528"/>
                </a:cubicBezTo>
              </a:path>
              <a:path w="21600" h="21529" stroke="0" extrusionOk="0">
                <a:moveTo>
                  <a:pt x="1764" y="0"/>
                </a:moveTo>
                <a:cubicBezTo>
                  <a:pt x="12972" y="919"/>
                  <a:pt x="21600" y="10282"/>
                  <a:pt x="21600" y="21528"/>
                </a:cubicBezTo>
                <a:cubicBezTo>
                  <a:pt x="21600" y="21528"/>
                  <a:pt x="21599" y="21528"/>
                  <a:pt x="21599" y="21528"/>
                </a:cubicBezTo>
                <a:lnTo>
                  <a:pt x="0" y="21528"/>
                </a:lnTo>
                <a:close/>
              </a:path>
            </a:pathLst>
          </a:custGeom>
          <a:noFill/>
          <a:ln w="50800" cap="rnd">
            <a:solidFill>
              <a:schemeClr val="tx2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6609" name="Rectangle 17"/>
          <p:cNvSpPr>
            <a:spLocks noChangeArrowheads="1"/>
          </p:cNvSpPr>
          <p:nvPr/>
        </p:nvSpPr>
        <p:spPr bwMode="auto">
          <a:xfrm>
            <a:off x="3015762" y="3505200"/>
            <a:ext cx="1415772" cy="276999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/>
            <a:r>
              <a:rPr lang="fr-FR" sz="1200" b="1">
                <a:solidFill>
                  <a:schemeClr val="accent2"/>
                </a:solidFill>
                <a:latin typeface="Comic Sans MS" pitchFamily="66" charset="0"/>
              </a:rPr>
              <a:t>Knowledge Books</a:t>
            </a:r>
          </a:p>
        </p:txBody>
      </p: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184639" y="4437063"/>
            <a:ext cx="2039815" cy="1873250"/>
            <a:chOff x="144" y="2832"/>
            <a:chExt cx="1392" cy="1180"/>
          </a:xfrm>
        </p:grpSpPr>
        <p:graphicFrame>
          <p:nvGraphicFramePr>
            <p:cNvPr id="6146" name="Object 19"/>
            <p:cNvGraphicFramePr>
              <a:graphicFrameLocks noChangeAspect="1"/>
            </p:cNvGraphicFramePr>
            <p:nvPr/>
          </p:nvGraphicFramePr>
          <p:xfrm>
            <a:off x="144" y="3168"/>
            <a:ext cx="1392" cy="844"/>
          </p:xfrm>
          <a:graphic>
            <a:graphicData uri="http://schemas.openxmlformats.org/presentationml/2006/ole">
              <p:oleObj spid="_x0000_s63490" name="Clip" r:id="rId8" imgW="3537360" imgH="2144880" progId="">
                <p:embed/>
              </p:oleObj>
            </a:graphicData>
          </a:graphic>
        </p:graphicFrame>
        <p:sp>
          <p:nvSpPr>
            <p:cNvPr id="6162" name="Rectangle 20"/>
            <p:cNvSpPr>
              <a:spLocks noChangeArrowheads="1"/>
            </p:cNvSpPr>
            <p:nvPr/>
          </p:nvSpPr>
          <p:spPr bwMode="auto">
            <a:xfrm>
              <a:off x="417" y="2832"/>
              <a:ext cx="738" cy="17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FF0000"/>
              </a:solidFill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algn="ctr"/>
              <a:r>
                <a:rPr lang="fr-FR" sz="1200" b="1">
                  <a:solidFill>
                    <a:schemeClr val="accent2"/>
                  </a:solidFill>
                  <a:latin typeface="Comic Sans MS" pitchFamily="66" charset="0"/>
                </a:rPr>
                <a:t>Communities</a:t>
              </a:r>
            </a:p>
          </p:txBody>
        </p:sp>
      </p:grpSp>
      <p:sp>
        <p:nvSpPr>
          <p:cNvPr id="366613" name="Arc 21"/>
          <p:cNvSpPr>
            <a:spLocks/>
          </p:cNvSpPr>
          <p:nvPr/>
        </p:nvSpPr>
        <p:spPr bwMode="auto">
          <a:xfrm rot="-5828218">
            <a:off x="-639762" y="3696555"/>
            <a:ext cx="3965575" cy="687266"/>
          </a:xfrm>
          <a:custGeom>
            <a:avLst/>
            <a:gdLst>
              <a:gd name="T0" fmla="*/ 323225889 w 20423"/>
              <a:gd name="T1" fmla="*/ 0 h 19826"/>
              <a:gd name="T2" fmla="*/ 770003382 w 20423"/>
              <a:gd name="T3" fmla="*/ 18043046 h 19826"/>
              <a:gd name="T4" fmla="*/ 0 w 20423"/>
              <a:gd name="T5" fmla="*/ 27960093 h 19826"/>
              <a:gd name="T6" fmla="*/ 0 60000 65536"/>
              <a:gd name="T7" fmla="*/ 0 60000 65536"/>
              <a:gd name="T8" fmla="*/ 0 60000 65536"/>
              <a:gd name="T9" fmla="*/ 0 w 20423"/>
              <a:gd name="T10" fmla="*/ 0 h 19826"/>
              <a:gd name="T11" fmla="*/ 20423 w 20423"/>
              <a:gd name="T12" fmla="*/ 19826 h 1982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423" h="19826" fill="none" extrusionOk="0">
                <a:moveTo>
                  <a:pt x="8572" y="0"/>
                </a:moveTo>
                <a:cubicBezTo>
                  <a:pt x="14145" y="2409"/>
                  <a:pt x="18446" y="7053"/>
                  <a:pt x="20423" y="12793"/>
                </a:cubicBezTo>
              </a:path>
              <a:path w="20423" h="19826" stroke="0" extrusionOk="0">
                <a:moveTo>
                  <a:pt x="8572" y="0"/>
                </a:moveTo>
                <a:cubicBezTo>
                  <a:pt x="14145" y="2409"/>
                  <a:pt x="18446" y="7053"/>
                  <a:pt x="20423" y="12793"/>
                </a:cubicBezTo>
                <a:lnTo>
                  <a:pt x="0" y="19826"/>
                </a:lnTo>
                <a:close/>
              </a:path>
            </a:pathLst>
          </a:custGeom>
          <a:noFill/>
          <a:ln w="50800" cap="rnd">
            <a:solidFill>
              <a:schemeClr val="tx2"/>
            </a:solidFill>
            <a:round/>
            <a:headEnd type="stealth" w="med" len="lg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" name="Group 22"/>
          <p:cNvGrpSpPr>
            <a:grpSpLocks/>
          </p:cNvGrpSpPr>
          <p:nvPr/>
        </p:nvGrpSpPr>
        <p:grpSpPr bwMode="auto">
          <a:xfrm>
            <a:off x="3644413" y="4743450"/>
            <a:ext cx="4251080" cy="1493838"/>
            <a:chOff x="2481" y="2988"/>
            <a:chExt cx="2799" cy="1188"/>
          </a:xfrm>
        </p:grpSpPr>
        <p:sp>
          <p:nvSpPr>
            <p:cNvPr id="6160" name="Rectangle 23"/>
            <p:cNvSpPr>
              <a:spLocks noChangeArrowheads="1"/>
            </p:cNvSpPr>
            <p:nvPr/>
          </p:nvSpPr>
          <p:spPr bwMode="auto">
            <a:xfrm>
              <a:off x="2481" y="3121"/>
              <a:ext cx="1349" cy="22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FF0000"/>
              </a:solidFill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algn="ctr"/>
              <a:r>
                <a:rPr lang="fr-FR" sz="1200" b="1">
                  <a:solidFill>
                    <a:schemeClr val="accent2"/>
                  </a:solidFill>
                  <a:latin typeface="Comic Sans MS" pitchFamily="66" charset="0"/>
                </a:rPr>
                <a:t>Collaborative Workplaces</a:t>
              </a:r>
            </a:p>
          </p:txBody>
        </p:sp>
        <p:pic>
          <p:nvPicPr>
            <p:cNvPr id="6161" name="Picture 24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696" y="2988"/>
              <a:ext cx="1584" cy="1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159" name="Rectangle 26"/>
          <p:cNvSpPr>
            <a:spLocks noChangeArrowheads="1"/>
          </p:cNvSpPr>
          <p:nvPr/>
        </p:nvSpPr>
        <p:spPr bwMode="auto">
          <a:xfrm>
            <a:off x="317988" y="1"/>
            <a:ext cx="3263411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>
              <a:lnSpc>
                <a:spcPct val="90000"/>
              </a:lnSpc>
              <a:spcAft>
                <a:spcPct val="105000"/>
              </a:spcAft>
            </a:pPr>
            <a:r>
              <a:rPr lang="en-US" sz="2000" dirty="0">
                <a:solidFill>
                  <a:schemeClr val="bg2"/>
                </a:solidFill>
                <a:latin typeface="Comic Sans MS" pitchFamily="66" charset="0"/>
              </a:rPr>
              <a:t>Phase 1</a:t>
            </a:r>
            <a:r>
              <a:rPr lang="en-US" sz="2000" dirty="0">
                <a:solidFill>
                  <a:srgbClr val="B50909"/>
                </a:solidFill>
                <a:latin typeface="Comic Sans MS" pitchFamily="66" charset="0"/>
              </a:rPr>
              <a:t>   </a:t>
            </a:r>
            <a:r>
              <a:rPr lang="en-US" sz="2000" dirty="0">
                <a:solidFill>
                  <a:schemeClr val="folHlink"/>
                </a:solidFill>
                <a:latin typeface="Comic Sans MS" pitchFamily="66" charset="0"/>
              </a:rPr>
              <a:t>Phase 2 </a:t>
            </a:r>
            <a:r>
              <a:rPr lang="en-US" sz="2000" i="1" dirty="0">
                <a:solidFill>
                  <a:srgbClr val="CC0000"/>
                </a:solidFill>
                <a:latin typeface="Comic Sans MS" pitchFamily="66" charset="0"/>
              </a:rPr>
              <a:t>Phase 3</a:t>
            </a:r>
            <a:endParaRPr lang="en-US" sz="2000" dirty="0">
              <a:solidFill>
                <a:schemeClr val="folHlink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6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66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66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66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66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366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6603" grpId="0" animBg="1"/>
      <p:bldP spid="366608" grpId="0" animBg="1"/>
      <p:bldP spid="366609" grpId="0" animBg="1" autoUpdateAnimBg="0"/>
      <p:bldP spid="3666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17989" y="2671763"/>
            <a:ext cx="2127738" cy="1693862"/>
            <a:chOff x="3744" y="1780"/>
            <a:chExt cx="1774" cy="1542"/>
          </a:xfrm>
        </p:grpSpPr>
        <p:sp>
          <p:nvSpPr>
            <p:cNvPr id="22545" name="Freeform 3"/>
            <p:cNvSpPr>
              <a:spLocks/>
            </p:cNvSpPr>
            <p:nvPr/>
          </p:nvSpPr>
          <p:spPr bwMode="auto">
            <a:xfrm>
              <a:off x="3765" y="1806"/>
              <a:ext cx="1723" cy="1473"/>
            </a:xfrm>
            <a:custGeom>
              <a:avLst/>
              <a:gdLst>
                <a:gd name="T0" fmla="*/ 0 w 3447"/>
                <a:gd name="T1" fmla="*/ 239 h 2947"/>
                <a:gd name="T2" fmla="*/ 691 w 3447"/>
                <a:gd name="T3" fmla="*/ 320 h 2947"/>
                <a:gd name="T4" fmla="*/ 1259 w 3447"/>
                <a:gd name="T5" fmla="*/ 0 h 2947"/>
                <a:gd name="T6" fmla="*/ 1715 w 3447"/>
                <a:gd name="T7" fmla="*/ 910 h 2947"/>
                <a:gd name="T8" fmla="*/ 1707 w 3447"/>
                <a:gd name="T9" fmla="*/ 952 h 2947"/>
                <a:gd name="T10" fmla="*/ 1723 w 3447"/>
                <a:gd name="T11" fmla="*/ 1034 h 2947"/>
                <a:gd name="T12" fmla="*/ 1651 w 3447"/>
                <a:gd name="T13" fmla="*/ 1059 h 2947"/>
                <a:gd name="T14" fmla="*/ 1681 w 3447"/>
                <a:gd name="T15" fmla="*/ 1162 h 2947"/>
                <a:gd name="T16" fmla="*/ 977 w 3447"/>
                <a:gd name="T17" fmla="*/ 1217 h 2947"/>
                <a:gd name="T18" fmla="*/ 295 w 3447"/>
                <a:gd name="T19" fmla="*/ 1473 h 2947"/>
                <a:gd name="T20" fmla="*/ 0 w 3447"/>
                <a:gd name="T21" fmla="*/ 239 h 2947"/>
                <a:gd name="T22" fmla="*/ 0 w 3447"/>
                <a:gd name="T23" fmla="*/ 239 h 294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447"/>
                <a:gd name="T37" fmla="*/ 0 h 2947"/>
                <a:gd name="T38" fmla="*/ 3447 w 3447"/>
                <a:gd name="T39" fmla="*/ 2947 h 294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447" h="2947">
                  <a:moveTo>
                    <a:pt x="0" y="479"/>
                  </a:moveTo>
                  <a:lnTo>
                    <a:pt x="1383" y="641"/>
                  </a:lnTo>
                  <a:lnTo>
                    <a:pt x="2518" y="0"/>
                  </a:lnTo>
                  <a:lnTo>
                    <a:pt x="3431" y="1820"/>
                  </a:lnTo>
                  <a:lnTo>
                    <a:pt x="3414" y="1905"/>
                  </a:lnTo>
                  <a:lnTo>
                    <a:pt x="3447" y="2068"/>
                  </a:lnTo>
                  <a:lnTo>
                    <a:pt x="3302" y="2119"/>
                  </a:lnTo>
                  <a:lnTo>
                    <a:pt x="3362" y="2325"/>
                  </a:lnTo>
                  <a:lnTo>
                    <a:pt x="1955" y="2435"/>
                  </a:lnTo>
                  <a:lnTo>
                    <a:pt x="590" y="2947"/>
                  </a:lnTo>
                  <a:lnTo>
                    <a:pt x="0" y="47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46" name="Freeform 4"/>
            <p:cNvSpPr>
              <a:spLocks/>
            </p:cNvSpPr>
            <p:nvPr/>
          </p:nvSpPr>
          <p:spPr bwMode="auto">
            <a:xfrm>
              <a:off x="3825" y="2075"/>
              <a:ext cx="882" cy="1136"/>
            </a:xfrm>
            <a:custGeom>
              <a:avLst/>
              <a:gdLst>
                <a:gd name="T0" fmla="*/ 882 w 1766"/>
                <a:gd name="T1" fmla="*/ 926 h 2272"/>
                <a:gd name="T2" fmla="*/ 614 w 1766"/>
                <a:gd name="T3" fmla="*/ 63 h 2272"/>
                <a:gd name="T4" fmla="*/ 0 w 1766"/>
                <a:gd name="T5" fmla="*/ 0 h 2272"/>
                <a:gd name="T6" fmla="*/ 243 w 1766"/>
                <a:gd name="T7" fmla="*/ 1136 h 2272"/>
                <a:gd name="T8" fmla="*/ 882 w 1766"/>
                <a:gd name="T9" fmla="*/ 926 h 2272"/>
                <a:gd name="T10" fmla="*/ 882 w 1766"/>
                <a:gd name="T11" fmla="*/ 926 h 227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66"/>
                <a:gd name="T19" fmla="*/ 0 h 2272"/>
                <a:gd name="T20" fmla="*/ 1766 w 1766"/>
                <a:gd name="T21" fmla="*/ 2272 h 227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66" h="2272">
                  <a:moveTo>
                    <a:pt x="1766" y="1853"/>
                  </a:moveTo>
                  <a:lnTo>
                    <a:pt x="1229" y="127"/>
                  </a:lnTo>
                  <a:lnTo>
                    <a:pt x="0" y="0"/>
                  </a:lnTo>
                  <a:lnTo>
                    <a:pt x="486" y="2272"/>
                  </a:lnTo>
                  <a:lnTo>
                    <a:pt x="1766" y="1853"/>
                  </a:lnTo>
                  <a:close/>
                </a:path>
              </a:pathLst>
            </a:custGeom>
            <a:solidFill>
              <a:srgbClr val="7A7A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547" name="Freeform 5"/>
            <p:cNvSpPr>
              <a:spLocks/>
            </p:cNvSpPr>
            <p:nvPr/>
          </p:nvSpPr>
          <p:spPr bwMode="auto">
            <a:xfrm>
              <a:off x="3744" y="2028"/>
              <a:ext cx="1010" cy="1294"/>
            </a:xfrm>
            <a:custGeom>
              <a:avLst/>
              <a:gdLst>
                <a:gd name="T0" fmla="*/ 707 w 2021"/>
                <a:gd name="T1" fmla="*/ 98 h 2589"/>
                <a:gd name="T2" fmla="*/ 0 w 2021"/>
                <a:gd name="T3" fmla="*/ 0 h 2589"/>
                <a:gd name="T4" fmla="*/ 302 w 2021"/>
                <a:gd name="T5" fmla="*/ 1294 h 2589"/>
                <a:gd name="T6" fmla="*/ 1010 w 2021"/>
                <a:gd name="T7" fmla="*/ 987 h 2589"/>
                <a:gd name="T8" fmla="*/ 746 w 2021"/>
                <a:gd name="T9" fmla="*/ 188 h 2589"/>
                <a:gd name="T10" fmla="*/ 972 w 2021"/>
                <a:gd name="T11" fmla="*/ 982 h 2589"/>
                <a:gd name="T12" fmla="*/ 332 w 2021"/>
                <a:gd name="T13" fmla="*/ 1221 h 2589"/>
                <a:gd name="T14" fmla="*/ 50 w 2021"/>
                <a:gd name="T15" fmla="*/ 47 h 2589"/>
                <a:gd name="T16" fmla="*/ 707 w 2021"/>
                <a:gd name="T17" fmla="*/ 98 h 2589"/>
                <a:gd name="T18" fmla="*/ 707 w 2021"/>
                <a:gd name="T19" fmla="*/ 98 h 258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021"/>
                <a:gd name="T31" fmla="*/ 0 h 2589"/>
                <a:gd name="T32" fmla="*/ 2021 w 2021"/>
                <a:gd name="T33" fmla="*/ 2589 h 258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021" h="2589">
                  <a:moveTo>
                    <a:pt x="1415" y="196"/>
                  </a:moveTo>
                  <a:lnTo>
                    <a:pt x="0" y="0"/>
                  </a:lnTo>
                  <a:lnTo>
                    <a:pt x="605" y="2589"/>
                  </a:lnTo>
                  <a:lnTo>
                    <a:pt x="2021" y="1974"/>
                  </a:lnTo>
                  <a:lnTo>
                    <a:pt x="1493" y="376"/>
                  </a:lnTo>
                  <a:lnTo>
                    <a:pt x="1945" y="1965"/>
                  </a:lnTo>
                  <a:lnTo>
                    <a:pt x="665" y="2443"/>
                  </a:lnTo>
                  <a:lnTo>
                    <a:pt x="101" y="94"/>
                  </a:lnTo>
                  <a:lnTo>
                    <a:pt x="1415" y="19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3886" y="1780"/>
              <a:ext cx="1632" cy="1332"/>
              <a:chOff x="3886" y="1780"/>
              <a:chExt cx="1632" cy="1332"/>
            </a:xfrm>
          </p:grpSpPr>
          <p:sp>
            <p:nvSpPr>
              <p:cNvPr id="22549" name="Freeform 7"/>
              <p:cNvSpPr>
                <a:spLocks/>
              </p:cNvSpPr>
              <p:nvPr/>
            </p:nvSpPr>
            <p:spPr bwMode="auto">
              <a:xfrm>
                <a:off x="4806" y="1861"/>
                <a:ext cx="674" cy="1132"/>
              </a:xfrm>
              <a:custGeom>
                <a:avLst/>
                <a:gdLst>
                  <a:gd name="T0" fmla="*/ 269 w 1348"/>
                  <a:gd name="T1" fmla="*/ 26 h 2263"/>
                  <a:gd name="T2" fmla="*/ 350 w 1348"/>
                  <a:gd name="T3" fmla="*/ 0 h 2263"/>
                  <a:gd name="T4" fmla="*/ 674 w 1348"/>
                  <a:gd name="T5" fmla="*/ 859 h 2263"/>
                  <a:gd name="T6" fmla="*/ 627 w 1348"/>
                  <a:gd name="T7" fmla="*/ 986 h 2263"/>
                  <a:gd name="T8" fmla="*/ 0 w 1348"/>
                  <a:gd name="T9" fmla="*/ 1132 h 2263"/>
                  <a:gd name="T10" fmla="*/ 619 w 1348"/>
                  <a:gd name="T11" fmla="*/ 833 h 2263"/>
                  <a:gd name="T12" fmla="*/ 269 w 1348"/>
                  <a:gd name="T13" fmla="*/ 26 h 2263"/>
                  <a:gd name="T14" fmla="*/ 269 w 1348"/>
                  <a:gd name="T15" fmla="*/ 26 h 226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348"/>
                  <a:gd name="T25" fmla="*/ 0 h 2263"/>
                  <a:gd name="T26" fmla="*/ 1348 w 1348"/>
                  <a:gd name="T27" fmla="*/ 2263 h 226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348" h="2263">
                    <a:moveTo>
                      <a:pt x="537" y="51"/>
                    </a:moveTo>
                    <a:lnTo>
                      <a:pt x="700" y="0"/>
                    </a:lnTo>
                    <a:lnTo>
                      <a:pt x="1348" y="1717"/>
                    </a:lnTo>
                    <a:lnTo>
                      <a:pt x="1254" y="1972"/>
                    </a:lnTo>
                    <a:lnTo>
                      <a:pt x="0" y="2263"/>
                    </a:lnTo>
                    <a:lnTo>
                      <a:pt x="1237" y="1665"/>
                    </a:lnTo>
                    <a:lnTo>
                      <a:pt x="537" y="51"/>
                    </a:lnTo>
                    <a:close/>
                  </a:path>
                </a:pathLst>
              </a:custGeom>
              <a:solidFill>
                <a:srgbClr val="C2B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50" name="Freeform 8"/>
              <p:cNvSpPr>
                <a:spLocks/>
              </p:cNvSpPr>
              <p:nvPr/>
            </p:nvSpPr>
            <p:spPr bwMode="auto">
              <a:xfrm>
                <a:off x="4831" y="2870"/>
                <a:ext cx="593" cy="140"/>
              </a:xfrm>
              <a:custGeom>
                <a:avLst/>
                <a:gdLst>
                  <a:gd name="T0" fmla="*/ 0 w 1186"/>
                  <a:gd name="T1" fmla="*/ 140 h 282"/>
                  <a:gd name="T2" fmla="*/ 593 w 1186"/>
                  <a:gd name="T3" fmla="*/ 64 h 282"/>
                  <a:gd name="T4" fmla="*/ 589 w 1186"/>
                  <a:gd name="T5" fmla="*/ 0 h 282"/>
                  <a:gd name="T6" fmla="*/ 0 w 1186"/>
                  <a:gd name="T7" fmla="*/ 140 h 282"/>
                  <a:gd name="T8" fmla="*/ 0 w 1186"/>
                  <a:gd name="T9" fmla="*/ 140 h 28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86"/>
                  <a:gd name="T16" fmla="*/ 0 h 282"/>
                  <a:gd name="T17" fmla="*/ 1186 w 1186"/>
                  <a:gd name="T18" fmla="*/ 282 h 28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86" h="282">
                    <a:moveTo>
                      <a:pt x="0" y="282"/>
                    </a:moveTo>
                    <a:lnTo>
                      <a:pt x="1186" y="128"/>
                    </a:lnTo>
                    <a:lnTo>
                      <a:pt x="1177" y="0"/>
                    </a:lnTo>
                    <a:lnTo>
                      <a:pt x="0" y="282"/>
                    </a:lnTo>
                    <a:close/>
                  </a:path>
                </a:pathLst>
              </a:custGeom>
              <a:solidFill>
                <a:srgbClr val="7A7AA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51" name="Freeform 9"/>
              <p:cNvSpPr>
                <a:spLocks/>
              </p:cNvSpPr>
              <p:nvPr/>
            </p:nvSpPr>
            <p:spPr bwMode="auto">
              <a:xfrm>
                <a:off x="4465" y="1874"/>
                <a:ext cx="926" cy="1089"/>
              </a:xfrm>
              <a:custGeom>
                <a:avLst/>
                <a:gdLst>
                  <a:gd name="T0" fmla="*/ 0 w 1852"/>
                  <a:gd name="T1" fmla="*/ 243 h 2179"/>
                  <a:gd name="T2" fmla="*/ 295 w 1852"/>
                  <a:gd name="T3" fmla="*/ 1089 h 2179"/>
                  <a:gd name="T4" fmla="*/ 926 w 1852"/>
                  <a:gd name="T5" fmla="*/ 811 h 2179"/>
                  <a:gd name="T6" fmla="*/ 542 w 1852"/>
                  <a:gd name="T7" fmla="*/ 0 h 2179"/>
                  <a:gd name="T8" fmla="*/ 0 w 1852"/>
                  <a:gd name="T9" fmla="*/ 243 h 2179"/>
                  <a:gd name="T10" fmla="*/ 0 w 1852"/>
                  <a:gd name="T11" fmla="*/ 243 h 217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852"/>
                  <a:gd name="T19" fmla="*/ 0 h 2179"/>
                  <a:gd name="T20" fmla="*/ 1852 w 1852"/>
                  <a:gd name="T21" fmla="*/ 2179 h 217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852" h="2179">
                    <a:moveTo>
                      <a:pt x="0" y="487"/>
                    </a:moveTo>
                    <a:lnTo>
                      <a:pt x="589" y="2179"/>
                    </a:lnTo>
                    <a:lnTo>
                      <a:pt x="1852" y="1623"/>
                    </a:lnTo>
                    <a:lnTo>
                      <a:pt x="1083" y="0"/>
                    </a:lnTo>
                    <a:lnTo>
                      <a:pt x="0" y="487"/>
                    </a:lnTo>
                    <a:close/>
                  </a:path>
                </a:pathLst>
              </a:custGeom>
              <a:solidFill>
                <a:srgbClr val="FFF5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52" name="Freeform 10"/>
              <p:cNvSpPr>
                <a:spLocks/>
              </p:cNvSpPr>
              <p:nvPr/>
            </p:nvSpPr>
            <p:spPr bwMode="auto">
              <a:xfrm>
                <a:off x="3970" y="2203"/>
                <a:ext cx="593" cy="884"/>
              </a:xfrm>
              <a:custGeom>
                <a:avLst/>
                <a:gdLst>
                  <a:gd name="T0" fmla="*/ 367 w 1186"/>
                  <a:gd name="T1" fmla="*/ 0 h 1767"/>
                  <a:gd name="T2" fmla="*/ 593 w 1186"/>
                  <a:gd name="T3" fmla="*/ 730 h 1767"/>
                  <a:gd name="T4" fmla="*/ 187 w 1186"/>
                  <a:gd name="T5" fmla="*/ 884 h 1767"/>
                  <a:gd name="T6" fmla="*/ 0 w 1186"/>
                  <a:gd name="T7" fmla="*/ 25 h 1767"/>
                  <a:gd name="T8" fmla="*/ 367 w 1186"/>
                  <a:gd name="T9" fmla="*/ 0 h 1767"/>
                  <a:gd name="T10" fmla="*/ 367 w 1186"/>
                  <a:gd name="T11" fmla="*/ 0 h 176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186"/>
                  <a:gd name="T19" fmla="*/ 0 h 1767"/>
                  <a:gd name="T20" fmla="*/ 1186 w 1186"/>
                  <a:gd name="T21" fmla="*/ 1767 h 176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186" h="1767">
                    <a:moveTo>
                      <a:pt x="734" y="0"/>
                    </a:moveTo>
                    <a:lnTo>
                      <a:pt x="1186" y="1460"/>
                    </a:lnTo>
                    <a:lnTo>
                      <a:pt x="374" y="1767"/>
                    </a:lnTo>
                    <a:lnTo>
                      <a:pt x="0" y="49"/>
                    </a:lnTo>
                    <a:lnTo>
                      <a:pt x="734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53" name="Freeform 11"/>
              <p:cNvSpPr>
                <a:spLocks/>
              </p:cNvSpPr>
              <p:nvPr/>
            </p:nvSpPr>
            <p:spPr bwMode="auto">
              <a:xfrm>
                <a:off x="5100" y="1930"/>
                <a:ext cx="120" cy="166"/>
              </a:xfrm>
              <a:custGeom>
                <a:avLst/>
                <a:gdLst>
                  <a:gd name="T0" fmla="*/ 0 w 239"/>
                  <a:gd name="T1" fmla="*/ 38 h 333"/>
                  <a:gd name="T2" fmla="*/ 73 w 239"/>
                  <a:gd name="T3" fmla="*/ 0 h 333"/>
                  <a:gd name="T4" fmla="*/ 120 w 239"/>
                  <a:gd name="T5" fmla="*/ 124 h 333"/>
                  <a:gd name="T6" fmla="*/ 47 w 239"/>
                  <a:gd name="T7" fmla="*/ 166 h 333"/>
                  <a:gd name="T8" fmla="*/ 0 w 239"/>
                  <a:gd name="T9" fmla="*/ 38 h 333"/>
                  <a:gd name="T10" fmla="*/ 0 w 239"/>
                  <a:gd name="T11" fmla="*/ 38 h 33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9"/>
                  <a:gd name="T19" fmla="*/ 0 h 333"/>
                  <a:gd name="T20" fmla="*/ 239 w 239"/>
                  <a:gd name="T21" fmla="*/ 333 h 33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9" h="333">
                    <a:moveTo>
                      <a:pt x="0" y="76"/>
                    </a:moveTo>
                    <a:lnTo>
                      <a:pt x="145" y="0"/>
                    </a:lnTo>
                    <a:lnTo>
                      <a:pt x="239" y="248"/>
                    </a:lnTo>
                    <a:lnTo>
                      <a:pt x="94" y="333"/>
                    </a:lnTo>
                    <a:lnTo>
                      <a:pt x="0" y="76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54" name="Freeform 12"/>
              <p:cNvSpPr>
                <a:spLocks/>
              </p:cNvSpPr>
              <p:nvPr/>
            </p:nvSpPr>
            <p:spPr bwMode="auto">
              <a:xfrm>
                <a:off x="5241" y="2062"/>
                <a:ext cx="124" cy="141"/>
              </a:xfrm>
              <a:custGeom>
                <a:avLst/>
                <a:gdLst>
                  <a:gd name="T0" fmla="*/ 0 w 248"/>
                  <a:gd name="T1" fmla="*/ 34 h 284"/>
                  <a:gd name="T2" fmla="*/ 77 w 248"/>
                  <a:gd name="T3" fmla="*/ 0 h 284"/>
                  <a:gd name="T4" fmla="*/ 124 w 248"/>
                  <a:gd name="T5" fmla="*/ 102 h 284"/>
                  <a:gd name="T6" fmla="*/ 43 w 248"/>
                  <a:gd name="T7" fmla="*/ 141 h 284"/>
                  <a:gd name="T8" fmla="*/ 0 w 248"/>
                  <a:gd name="T9" fmla="*/ 34 h 284"/>
                  <a:gd name="T10" fmla="*/ 0 w 248"/>
                  <a:gd name="T11" fmla="*/ 34 h 28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8"/>
                  <a:gd name="T19" fmla="*/ 0 h 284"/>
                  <a:gd name="T20" fmla="*/ 248 w 248"/>
                  <a:gd name="T21" fmla="*/ 284 h 28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8" h="284">
                    <a:moveTo>
                      <a:pt x="0" y="69"/>
                    </a:moveTo>
                    <a:lnTo>
                      <a:pt x="154" y="0"/>
                    </a:lnTo>
                    <a:lnTo>
                      <a:pt x="248" y="206"/>
                    </a:lnTo>
                    <a:lnTo>
                      <a:pt x="85" y="284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55" name="Freeform 13"/>
              <p:cNvSpPr>
                <a:spLocks/>
              </p:cNvSpPr>
              <p:nvPr/>
            </p:nvSpPr>
            <p:spPr bwMode="auto">
              <a:xfrm>
                <a:off x="5275" y="2181"/>
                <a:ext cx="90" cy="99"/>
              </a:xfrm>
              <a:custGeom>
                <a:avLst/>
                <a:gdLst>
                  <a:gd name="T0" fmla="*/ 38 w 179"/>
                  <a:gd name="T1" fmla="*/ 99 h 196"/>
                  <a:gd name="T2" fmla="*/ 90 w 179"/>
                  <a:gd name="T3" fmla="*/ 82 h 196"/>
                  <a:gd name="T4" fmla="*/ 55 w 179"/>
                  <a:gd name="T5" fmla="*/ 0 h 196"/>
                  <a:gd name="T6" fmla="*/ 0 w 179"/>
                  <a:gd name="T7" fmla="*/ 22 h 196"/>
                  <a:gd name="T8" fmla="*/ 38 w 179"/>
                  <a:gd name="T9" fmla="*/ 99 h 196"/>
                  <a:gd name="T10" fmla="*/ 38 w 179"/>
                  <a:gd name="T11" fmla="*/ 99 h 19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79"/>
                  <a:gd name="T19" fmla="*/ 0 h 196"/>
                  <a:gd name="T20" fmla="*/ 179 w 179"/>
                  <a:gd name="T21" fmla="*/ 196 h 19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79" h="196">
                    <a:moveTo>
                      <a:pt x="76" y="196"/>
                    </a:moveTo>
                    <a:lnTo>
                      <a:pt x="179" y="162"/>
                    </a:lnTo>
                    <a:lnTo>
                      <a:pt x="110" y="0"/>
                    </a:lnTo>
                    <a:lnTo>
                      <a:pt x="0" y="44"/>
                    </a:lnTo>
                    <a:lnTo>
                      <a:pt x="76" y="196"/>
                    </a:lnTo>
                    <a:close/>
                  </a:path>
                </a:pathLst>
              </a:custGeom>
              <a:solidFill>
                <a:srgbClr val="FFE5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56" name="Freeform 14"/>
              <p:cNvSpPr>
                <a:spLocks/>
              </p:cNvSpPr>
              <p:nvPr/>
            </p:nvSpPr>
            <p:spPr bwMode="auto">
              <a:xfrm>
                <a:off x="4477" y="1780"/>
                <a:ext cx="943" cy="1230"/>
              </a:xfrm>
              <a:custGeom>
                <a:avLst/>
                <a:gdLst>
                  <a:gd name="T0" fmla="*/ 0 w 1886"/>
                  <a:gd name="T1" fmla="*/ 337 h 2461"/>
                  <a:gd name="T2" fmla="*/ 559 w 1886"/>
                  <a:gd name="T3" fmla="*/ 0 h 2461"/>
                  <a:gd name="T4" fmla="*/ 943 w 1886"/>
                  <a:gd name="T5" fmla="*/ 923 h 2461"/>
                  <a:gd name="T6" fmla="*/ 265 w 1886"/>
                  <a:gd name="T7" fmla="*/ 1230 h 2461"/>
                  <a:gd name="T8" fmla="*/ 875 w 1886"/>
                  <a:gd name="T9" fmla="*/ 893 h 2461"/>
                  <a:gd name="T10" fmla="*/ 538 w 1886"/>
                  <a:gd name="T11" fmla="*/ 51 h 2461"/>
                  <a:gd name="T12" fmla="*/ 0 w 1886"/>
                  <a:gd name="T13" fmla="*/ 337 h 2461"/>
                  <a:gd name="T14" fmla="*/ 0 w 1886"/>
                  <a:gd name="T15" fmla="*/ 337 h 246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886"/>
                  <a:gd name="T25" fmla="*/ 0 h 2461"/>
                  <a:gd name="T26" fmla="*/ 1886 w 1886"/>
                  <a:gd name="T27" fmla="*/ 2461 h 2461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886" h="2461">
                    <a:moveTo>
                      <a:pt x="0" y="675"/>
                    </a:moveTo>
                    <a:lnTo>
                      <a:pt x="1118" y="0"/>
                    </a:lnTo>
                    <a:lnTo>
                      <a:pt x="1886" y="1846"/>
                    </a:lnTo>
                    <a:lnTo>
                      <a:pt x="530" y="2461"/>
                    </a:lnTo>
                    <a:lnTo>
                      <a:pt x="1750" y="1786"/>
                    </a:lnTo>
                    <a:lnTo>
                      <a:pt x="1076" y="102"/>
                    </a:lnTo>
                    <a:lnTo>
                      <a:pt x="0" y="67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57" name="Freeform 15"/>
              <p:cNvSpPr>
                <a:spLocks/>
              </p:cNvSpPr>
              <p:nvPr/>
            </p:nvSpPr>
            <p:spPr bwMode="auto">
              <a:xfrm>
                <a:off x="4759" y="1831"/>
                <a:ext cx="759" cy="1179"/>
              </a:xfrm>
              <a:custGeom>
                <a:avLst/>
                <a:gdLst>
                  <a:gd name="T0" fmla="*/ 294 w 1519"/>
                  <a:gd name="T1" fmla="*/ 43 h 2359"/>
                  <a:gd name="T2" fmla="*/ 388 w 1519"/>
                  <a:gd name="T3" fmla="*/ 0 h 2359"/>
                  <a:gd name="T4" fmla="*/ 759 w 1519"/>
                  <a:gd name="T5" fmla="*/ 919 h 2359"/>
                  <a:gd name="T6" fmla="*/ 0 w 1519"/>
                  <a:gd name="T7" fmla="*/ 1179 h 2359"/>
                  <a:gd name="T8" fmla="*/ 700 w 1519"/>
                  <a:gd name="T9" fmla="*/ 889 h 2359"/>
                  <a:gd name="T10" fmla="*/ 371 w 1519"/>
                  <a:gd name="T11" fmla="*/ 43 h 2359"/>
                  <a:gd name="T12" fmla="*/ 307 w 1519"/>
                  <a:gd name="T13" fmla="*/ 81 h 2359"/>
                  <a:gd name="T14" fmla="*/ 294 w 1519"/>
                  <a:gd name="T15" fmla="*/ 43 h 2359"/>
                  <a:gd name="T16" fmla="*/ 294 w 1519"/>
                  <a:gd name="T17" fmla="*/ 43 h 235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19"/>
                  <a:gd name="T28" fmla="*/ 0 h 2359"/>
                  <a:gd name="T29" fmla="*/ 1519 w 1519"/>
                  <a:gd name="T30" fmla="*/ 2359 h 235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19" h="2359">
                    <a:moveTo>
                      <a:pt x="588" y="86"/>
                    </a:moveTo>
                    <a:lnTo>
                      <a:pt x="776" y="0"/>
                    </a:lnTo>
                    <a:lnTo>
                      <a:pt x="1519" y="1838"/>
                    </a:lnTo>
                    <a:lnTo>
                      <a:pt x="0" y="2359"/>
                    </a:lnTo>
                    <a:lnTo>
                      <a:pt x="1400" y="1778"/>
                    </a:lnTo>
                    <a:lnTo>
                      <a:pt x="742" y="86"/>
                    </a:lnTo>
                    <a:lnTo>
                      <a:pt x="615" y="163"/>
                    </a:lnTo>
                    <a:lnTo>
                      <a:pt x="588" y="8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58" name="Freeform 16"/>
              <p:cNvSpPr>
                <a:spLocks/>
              </p:cNvSpPr>
              <p:nvPr/>
            </p:nvSpPr>
            <p:spPr bwMode="auto">
              <a:xfrm>
                <a:off x="4763" y="2746"/>
                <a:ext cx="751" cy="273"/>
              </a:xfrm>
              <a:custGeom>
                <a:avLst/>
                <a:gdLst>
                  <a:gd name="T0" fmla="*/ 0 w 1502"/>
                  <a:gd name="T1" fmla="*/ 273 h 546"/>
                  <a:gd name="T2" fmla="*/ 751 w 1502"/>
                  <a:gd name="T3" fmla="*/ 106 h 546"/>
                  <a:gd name="T4" fmla="*/ 713 w 1502"/>
                  <a:gd name="T5" fmla="*/ 0 h 546"/>
                  <a:gd name="T6" fmla="*/ 683 w 1502"/>
                  <a:gd name="T7" fmla="*/ 12 h 546"/>
                  <a:gd name="T8" fmla="*/ 713 w 1502"/>
                  <a:gd name="T9" fmla="*/ 85 h 546"/>
                  <a:gd name="T10" fmla="*/ 0 w 1502"/>
                  <a:gd name="T11" fmla="*/ 273 h 546"/>
                  <a:gd name="T12" fmla="*/ 0 w 1502"/>
                  <a:gd name="T13" fmla="*/ 273 h 54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502"/>
                  <a:gd name="T22" fmla="*/ 0 h 546"/>
                  <a:gd name="T23" fmla="*/ 1502 w 1502"/>
                  <a:gd name="T24" fmla="*/ 546 h 54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502" h="546">
                    <a:moveTo>
                      <a:pt x="0" y="546"/>
                    </a:moveTo>
                    <a:lnTo>
                      <a:pt x="1502" y="213"/>
                    </a:lnTo>
                    <a:lnTo>
                      <a:pt x="1426" y="0"/>
                    </a:lnTo>
                    <a:lnTo>
                      <a:pt x="1365" y="25"/>
                    </a:lnTo>
                    <a:lnTo>
                      <a:pt x="1426" y="170"/>
                    </a:lnTo>
                    <a:lnTo>
                      <a:pt x="0" y="54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59" name="Freeform 17"/>
              <p:cNvSpPr>
                <a:spLocks/>
              </p:cNvSpPr>
              <p:nvPr/>
            </p:nvSpPr>
            <p:spPr bwMode="auto">
              <a:xfrm>
                <a:off x="4785" y="2856"/>
                <a:ext cx="686" cy="171"/>
              </a:xfrm>
              <a:custGeom>
                <a:avLst/>
                <a:gdLst>
                  <a:gd name="T0" fmla="*/ 0 w 1374"/>
                  <a:gd name="T1" fmla="*/ 171 h 342"/>
                  <a:gd name="T2" fmla="*/ 686 w 1374"/>
                  <a:gd name="T3" fmla="*/ 124 h 342"/>
                  <a:gd name="T4" fmla="*/ 648 w 1374"/>
                  <a:gd name="T5" fmla="*/ 0 h 342"/>
                  <a:gd name="T6" fmla="*/ 622 w 1374"/>
                  <a:gd name="T7" fmla="*/ 9 h 342"/>
                  <a:gd name="T8" fmla="*/ 648 w 1374"/>
                  <a:gd name="T9" fmla="*/ 102 h 342"/>
                  <a:gd name="T10" fmla="*/ 0 w 1374"/>
                  <a:gd name="T11" fmla="*/ 171 h 342"/>
                  <a:gd name="T12" fmla="*/ 0 w 1374"/>
                  <a:gd name="T13" fmla="*/ 171 h 3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74"/>
                  <a:gd name="T22" fmla="*/ 0 h 342"/>
                  <a:gd name="T23" fmla="*/ 1374 w 1374"/>
                  <a:gd name="T24" fmla="*/ 342 h 3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74" h="342">
                    <a:moveTo>
                      <a:pt x="0" y="342"/>
                    </a:moveTo>
                    <a:lnTo>
                      <a:pt x="1374" y="248"/>
                    </a:lnTo>
                    <a:lnTo>
                      <a:pt x="1297" y="0"/>
                    </a:lnTo>
                    <a:lnTo>
                      <a:pt x="1246" y="17"/>
                    </a:lnTo>
                    <a:lnTo>
                      <a:pt x="1297" y="205"/>
                    </a:lnTo>
                    <a:lnTo>
                      <a:pt x="0" y="34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60" name="Freeform 18"/>
              <p:cNvSpPr>
                <a:spLocks/>
              </p:cNvSpPr>
              <p:nvPr/>
            </p:nvSpPr>
            <p:spPr bwMode="auto">
              <a:xfrm>
                <a:off x="4358" y="2156"/>
                <a:ext cx="231" cy="124"/>
              </a:xfrm>
              <a:custGeom>
                <a:avLst/>
                <a:gdLst>
                  <a:gd name="T0" fmla="*/ 196 w 461"/>
                  <a:gd name="T1" fmla="*/ 25 h 246"/>
                  <a:gd name="T2" fmla="*/ 154 w 461"/>
                  <a:gd name="T3" fmla="*/ 0 h 246"/>
                  <a:gd name="T4" fmla="*/ 90 w 461"/>
                  <a:gd name="T5" fmla="*/ 4 h 246"/>
                  <a:gd name="T6" fmla="*/ 64 w 461"/>
                  <a:gd name="T7" fmla="*/ 55 h 246"/>
                  <a:gd name="T8" fmla="*/ 25 w 461"/>
                  <a:gd name="T9" fmla="*/ 51 h 246"/>
                  <a:gd name="T10" fmla="*/ 0 w 461"/>
                  <a:gd name="T11" fmla="*/ 90 h 246"/>
                  <a:gd name="T12" fmla="*/ 39 w 461"/>
                  <a:gd name="T13" fmla="*/ 124 h 246"/>
                  <a:gd name="T14" fmla="*/ 86 w 461"/>
                  <a:gd name="T15" fmla="*/ 116 h 246"/>
                  <a:gd name="T16" fmla="*/ 77 w 461"/>
                  <a:gd name="T17" fmla="*/ 86 h 246"/>
                  <a:gd name="T18" fmla="*/ 107 w 461"/>
                  <a:gd name="T19" fmla="*/ 43 h 246"/>
                  <a:gd name="T20" fmla="*/ 154 w 461"/>
                  <a:gd name="T21" fmla="*/ 29 h 246"/>
                  <a:gd name="T22" fmla="*/ 175 w 461"/>
                  <a:gd name="T23" fmla="*/ 90 h 246"/>
                  <a:gd name="T24" fmla="*/ 222 w 461"/>
                  <a:gd name="T25" fmla="*/ 72 h 246"/>
                  <a:gd name="T26" fmla="*/ 231 w 461"/>
                  <a:gd name="T27" fmla="*/ 21 h 246"/>
                  <a:gd name="T28" fmla="*/ 196 w 461"/>
                  <a:gd name="T29" fmla="*/ 25 h 246"/>
                  <a:gd name="T30" fmla="*/ 196 w 461"/>
                  <a:gd name="T31" fmla="*/ 25 h 24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461"/>
                  <a:gd name="T49" fmla="*/ 0 h 246"/>
                  <a:gd name="T50" fmla="*/ 461 w 461"/>
                  <a:gd name="T51" fmla="*/ 246 h 24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461" h="246">
                    <a:moveTo>
                      <a:pt x="392" y="50"/>
                    </a:moveTo>
                    <a:lnTo>
                      <a:pt x="307" y="0"/>
                    </a:lnTo>
                    <a:lnTo>
                      <a:pt x="179" y="7"/>
                    </a:lnTo>
                    <a:lnTo>
                      <a:pt x="128" y="110"/>
                    </a:lnTo>
                    <a:lnTo>
                      <a:pt x="50" y="101"/>
                    </a:lnTo>
                    <a:lnTo>
                      <a:pt x="0" y="179"/>
                    </a:lnTo>
                    <a:lnTo>
                      <a:pt x="77" y="246"/>
                    </a:lnTo>
                    <a:lnTo>
                      <a:pt x="171" y="230"/>
                    </a:lnTo>
                    <a:lnTo>
                      <a:pt x="153" y="170"/>
                    </a:lnTo>
                    <a:lnTo>
                      <a:pt x="213" y="85"/>
                    </a:lnTo>
                    <a:lnTo>
                      <a:pt x="307" y="58"/>
                    </a:lnTo>
                    <a:lnTo>
                      <a:pt x="350" y="179"/>
                    </a:lnTo>
                    <a:lnTo>
                      <a:pt x="444" y="143"/>
                    </a:lnTo>
                    <a:lnTo>
                      <a:pt x="461" y="41"/>
                    </a:lnTo>
                    <a:lnTo>
                      <a:pt x="392" y="5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61" name="Freeform 19"/>
              <p:cNvSpPr>
                <a:spLocks/>
              </p:cNvSpPr>
              <p:nvPr/>
            </p:nvSpPr>
            <p:spPr bwMode="auto">
              <a:xfrm>
                <a:off x="4442" y="2455"/>
                <a:ext cx="252" cy="140"/>
              </a:xfrm>
              <a:custGeom>
                <a:avLst/>
                <a:gdLst>
                  <a:gd name="T0" fmla="*/ 214 w 503"/>
                  <a:gd name="T1" fmla="*/ 22 h 280"/>
                  <a:gd name="T2" fmla="*/ 164 w 503"/>
                  <a:gd name="T3" fmla="*/ 0 h 280"/>
                  <a:gd name="T4" fmla="*/ 92 w 503"/>
                  <a:gd name="T5" fmla="*/ 11 h 280"/>
                  <a:gd name="T6" fmla="*/ 68 w 503"/>
                  <a:gd name="T7" fmla="*/ 67 h 280"/>
                  <a:gd name="T8" fmla="*/ 25 w 503"/>
                  <a:gd name="T9" fmla="*/ 66 h 280"/>
                  <a:gd name="T10" fmla="*/ 0 w 503"/>
                  <a:gd name="T11" fmla="*/ 108 h 280"/>
                  <a:gd name="T12" fmla="*/ 47 w 503"/>
                  <a:gd name="T13" fmla="*/ 140 h 280"/>
                  <a:gd name="T14" fmla="*/ 99 w 503"/>
                  <a:gd name="T15" fmla="*/ 126 h 280"/>
                  <a:gd name="T16" fmla="*/ 86 w 503"/>
                  <a:gd name="T17" fmla="*/ 96 h 280"/>
                  <a:gd name="T18" fmla="*/ 115 w 503"/>
                  <a:gd name="T19" fmla="*/ 49 h 280"/>
                  <a:gd name="T20" fmla="*/ 167 w 503"/>
                  <a:gd name="T21" fmla="*/ 31 h 280"/>
                  <a:gd name="T22" fmla="*/ 197 w 503"/>
                  <a:gd name="T23" fmla="*/ 90 h 280"/>
                  <a:gd name="T24" fmla="*/ 248 w 503"/>
                  <a:gd name="T25" fmla="*/ 68 h 280"/>
                  <a:gd name="T26" fmla="*/ 252 w 503"/>
                  <a:gd name="T27" fmla="*/ 14 h 280"/>
                  <a:gd name="T28" fmla="*/ 214 w 503"/>
                  <a:gd name="T29" fmla="*/ 22 h 280"/>
                  <a:gd name="T30" fmla="*/ 214 w 503"/>
                  <a:gd name="T31" fmla="*/ 22 h 28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503"/>
                  <a:gd name="T49" fmla="*/ 0 h 280"/>
                  <a:gd name="T50" fmla="*/ 503 w 503"/>
                  <a:gd name="T51" fmla="*/ 280 h 280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503" h="280">
                    <a:moveTo>
                      <a:pt x="428" y="44"/>
                    </a:moveTo>
                    <a:lnTo>
                      <a:pt x="327" y="0"/>
                    </a:lnTo>
                    <a:lnTo>
                      <a:pt x="183" y="22"/>
                    </a:lnTo>
                    <a:lnTo>
                      <a:pt x="136" y="134"/>
                    </a:lnTo>
                    <a:lnTo>
                      <a:pt x="50" y="132"/>
                    </a:lnTo>
                    <a:lnTo>
                      <a:pt x="0" y="217"/>
                    </a:lnTo>
                    <a:lnTo>
                      <a:pt x="94" y="280"/>
                    </a:lnTo>
                    <a:lnTo>
                      <a:pt x="198" y="252"/>
                    </a:lnTo>
                    <a:lnTo>
                      <a:pt x="171" y="192"/>
                    </a:lnTo>
                    <a:lnTo>
                      <a:pt x="230" y="98"/>
                    </a:lnTo>
                    <a:lnTo>
                      <a:pt x="333" y="62"/>
                    </a:lnTo>
                    <a:lnTo>
                      <a:pt x="393" y="180"/>
                    </a:lnTo>
                    <a:lnTo>
                      <a:pt x="496" y="135"/>
                    </a:lnTo>
                    <a:lnTo>
                      <a:pt x="503" y="28"/>
                    </a:lnTo>
                    <a:lnTo>
                      <a:pt x="428" y="4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62" name="Freeform 20"/>
              <p:cNvSpPr>
                <a:spLocks/>
              </p:cNvSpPr>
              <p:nvPr/>
            </p:nvSpPr>
            <p:spPr bwMode="auto">
              <a:xfrm>
                <a:off x="4526" y="2754"/>
                <a:ext cx="273" cy="156"/>
              </a:xfrm>
              <a:custGeom>
                <a:avLst/>
                <a:gdLst>
                  <a:gd name="T0" fmla="*/ 231 w 546"/>
                  <a:gd name="T1" fmla="*/ 18 h 313"/>
                  <a:gd name="T2" fmla="*/ 172 w 546"/>
                  <a:gd name="T3" fmla="*/ 0 h 313"/>
                  <a:gd name="T4" fmla="*/ 93 w 546"/>
                  <a:gd name="T5" fmla="*/ 18 h 313"/>
                  <a:gd name="T6" fmla="*/ 73 w 546"/>
                  <a:gd name="T7" fmla="*/ 78 h 313"/>
                  <a:gd name="T8" fmla="*/ 23 w 546"/>
                  <a:gd name="T9" fmla="*/ 82 h 313"/>
                  <a:gd name="T10" fmla="*/ 0 w 546"/>
                  <a:gd name="T11" fmla="*/ 128 h 313"/>
                  <a:gd name="T12" fmla="*/ 56 w 546"/>
                  <a:gd name="T13" fmla="*/ 156 h 313"/>
                  <a:gd name="T14" fmla="*/ 112 w 546"/>
                  <a:gd name="T15" fmla="*/ 137 h 313"/>
                  <a:gd name="T16" fmla="*/ 95 w 546"/>
                  <a:gd name="T17" fmla="*/ 107 h 313"/>
                  <a:gd name="T18" fmla="*/ 123 w 546"/>
                  <a:gd name="T19" fmla="*/ 56 h 313"/>
                  <a:gd name="T20" fmla="*/ 179 w 546"/>
                  <a:gd name="T21" fmla="*/ 32 h 313"/>
                  <a:gd name="T22" fmla="*/ 219 w 546"/>
                  <a:gd name="T23" fmla="*/ 91 h 313"/>
                  <a:gd name="T24" fmla="*/ 273 w 546"/>
                  <a:gd name="T25" fmla="*/ 63 h 313"/>
                  <a:gd name="T26" fmla="*/ 273 w 546"/>
                  <a:gd name="T27" fmla="*/ 6 h 313"/>
                  <a:gd name="T28" fmla="*/ 231 w 546"/>
                  <a:gd name="T29" fmla="*/ 18 h 313"/>
                  <a:gd name="T30" fmla="*/ 231 w 546"/>
                  <a:gd name="T31" fmla="*/ 18 h 31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546"/>
                  <a:gd name="T49" fmla="*/ 0 h 313"/>
                  <a:gd name="T50" fmla="*/ 546 w 546"/>
                  <a:gd name="T51" fmla="*/ 313 h 313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546" h="313">
                    <a:moveTo>
                      <a:pt x="463" y="37"/>
                    </a:moveTo>
                    <a:lnTo>
                      <a:pt x="345" y="0"/>
                    </a:lnTo>
                    <a:lnTo>
                      <a:pt x="187" y="37"/>
                    </a:lnTo>
                    <a:lnTo>
                      <a:pt x="146" y="157"/>
                    </a:lnTo>
                    <a:lnTo>
                      <a:pt x="47" y="165"/>
                    </a:lnTo>
                    <a:lnTo>
                      <a:pt x="0" y="257"/>
                    </a:lnTo>
                    <a:lnTo>
                      <a:pt x="112" y="313"/>
                    </a:lnTo>
                    <a:lnTo>
                      <a:pt x="225" y="275"/>
                    </a:lnTo>
                    <a:lnTo>
                      <a:pt x="191" y="215"/>
                    </a:lnTo>
                    <a:lnTo>
                      <a:pt x="247" y="112"/>
                    </a:lnTo>
                    <a:lnTo>
                      <a:pt x="359" y="65"/>
                    </a:lnTo>
                    <a:lnTo>
                      <a:pt x="438" y="182"/>
                    </a:lnTo>
                    <a:lnTo>
                      <a:pt x="546" y="126"/>
                    </a:lnTo>
                    <a:lnTo>
                      <a:pt x="546" y="13"/>
                    </a:lnTo>
                    <a:lnTo>
                      <a:pt x="463" y="3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63" name="Freeform 21"/>
              <p:cNvSpPr>
                <a:spLocks/>
              </p:cNvSpPr>
              <p:nvPr/>
            </p:nvSpPr>
            <p:spPr bwMode="auto">
              <a:xfrm>
                <a:off x="5092" y="1916"/>
                <a:ext cx="81" cy="74"/>
              </a:xfrm>
              <a:custGeom>
                <a:avLst/>
                <a:gdLst>
                  <a:gd name="T0" fmla="*/ 0 w 161"/>
                  <a:gd name="T1" fmla="*/ 40 h 146"/>
                  <a:gd name="T2" fmla="*/ 73 w 161"/>
                  <a:gd name="T3" fmla="*/ 0 h 146"/>
                  <a:gd name="T4" fmla="*/ 81 w 161"/>
                  <a:gd name="T5" fmla="*/ 35 h 146"/>
                  <a:gd name="T6" fmla="*/ 8 w 161"/>
                  <a:gd name="T7" fmla="*/ 74 h 146"/>
                  <a:gd name="T8" fmla="*/ 0 w 161"/>
                  <a:gd name="T9" fmla="*/ 40 h 146"/>
                  <a:gd name="T10" fmla="*/ 0 w 161"/>
                  <a:gd name="T11" fmla="*/ 40 h 14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61"/>
                  <a:gd name="T19" fmla="*/ 0 h 146"/>
                  <a:gd name="T20" fmla="*/ 161 w 161"/>
                  <a:gd name="T21" fmla="*/ 146 h 14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61" h="146">
                    <a:moveTo>
                      <a:pt x="0" y="78"/>
                    </a:moveTo>
                    <a:lnTo>
                      <a:pt x="145" y="0"/>
                    </a:lnTo>
                    <a:lnTo>
                      <a:pt x="161" y="69"/>
                    </a:lnTo>
                    <a:lnTo>
                      <a:pt x="16" y="146"/>
                    </a:lnTo>
                    <a:lnTo>
                      <a:pt x="0" y="7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64" name="Freeform 22"/>
              <p:cNvSpPr>
                <a:spLocks/>
              </p:cNvSpPr>
              <p:nvPr/>
            </p:nvSpPr>
            <p:spPr bwMode="auto">
              <a:xfrm>
                <a:off x="5139" y="2045"/>
                <a:ext cx="85" cy="64"/>
              </a:xfrm>
              <a:custGeom>
                <a:avLst/>
                <a:gdLst>
                  <a:gd name="T0" fmla="*/ 0 w 170"/>
                  <a:gd name="T1" fmla="*/ 35 h 127"/>
                  <a:gd name="T2" fmla="*/ 72 w 170"/>
                  <a:gd name="T3" fmla="*/ 0 h 127"/>
                  <a:gd name="T4" fmla="*/ 85 w 170"/>
                  <a:gd name="T5" fmla="*/ 35 h 127"/>
                  <a:gd name="T6" fmla="*/ 12 w 170"/>
                  <a:gd name="T7" fmla="*/ 64 h 127"/>
                  <a:gd name="T8" fmla="*/ 0 w 170"/>
                  <a:gd name="T9" fmla="*/ 35 h 127"/>
                  <a:gd name="T10" fmla="*/ 0 w 170"/>
                  <a:gd name="T11" fmla="*/ 35 h 12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70"/>
                  <a:gd name="T19" fmla="*/ 0 h 127"/>
                  <a:gd name="T20" fmla="*/ 170 w 170"/>
                  <a:gd name="T21" fmla="*/ 127 h 12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70" h="127">
                    <a:moveTo>
                      <a:pt x="0" y="69"/>
                    </a:moveTo>
                    <a:lnTo>
                      <a:pt x="144" y="0"/>
                    </a:lnTo>
                    <a:lnTo>
                      <a:pt x="170" y="69"/>
                    </a:lnTo>
                    <a:lnTo>
                      <a:pt x="25" y="127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65" name="Freeform 23"/>
              <p:cNvSpPr>
                <a:spLocks/>
              </p:cNvSpPr>
              <p:nvPr/>
            </p:nvSpPr>
            <p:spPr bwMode="auto">
              <a:xfrm>
                <a:off x="5233" y="2040"/>
                <a:ext cx="153" cy="180"/>
              </a:xfrm>
              <a:custGeom>
                <a:avLst/>
                <a:gdLst>
                  <a:gd name="T0" fmla="*/ 0 w 306"/>
                  <a:gd name="T1" fmla="*/ 43 h 359"/>
                  <a:gd name="T2" fmla="*/ 97 w 306"/>
                  <a:gd name="T3" fmla="*/ 0 h 359"/>
                  <a:gd name="T4" fmla="*/ 153 w 306"/>
                  <a:gd name="T5" fmla="*/ 141 h 359"/>
                  <a:gd name="T6" fmla="*/ 55 w 306"/>
                  <a:gd name="T7" fmla="*/ 180 h 359"/>
                  <a:gd name="T8" fmla="*/ 42 w 306"/>
                  <a:gd name="T9" fmla="*/ 159 h 359"/>
                  <a:gd name="T10" fmla="*/ 114 w 306"/>
                  <a:gd name="T11" fmla="*/ 124 h 359"/>
                  <a:gd name="T12" fmla="*/ 80 w 306"/>
                  <a:gd name="T13" fmla="*/ 39 h 359"/>
                  <a:gd name="T14" fmla="*/ 8 w 306"/>
                  <a:gd name="T15" fmla="*/ 73 h 359"/>
                  <a:gd name="T16" fmla="*/ 0 w 306"/>
                  <a:gd name="T17" fmla="*/ 43 h 359"/>
                  <a:gd name="T18" fmla="*/ 0 w 306"/>
                  <a:gd name="T19" fmla="*/ 43 h 35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06"/>
                  <a:gd name="T31" fmla="*/ 0 h 359"/>
                  <a:gd name="T32" fmla="*/ 306 w 306"/>
                  <a:gd name="T33" fmla="*/ 359 h 359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06" h="359">
                    <a:moveTo>
                      <a:pt x="0" y="86"/>
                    </a:moveTo>
                    <a:lnTo>
                      <a:pt x="195" y="0"/>
                    </a:lnTo>
                    <a:lnTo>
                      <a:pt x="306" y="282"/>
                    </a:lnTo>
                    <a:lnTo>
                      <a:pt x="110" y="359"/>
                    </a:lnTo>
                    <a:lnTo>
                      <a:pt x="85" y="317"/>
                    </a:lnTo>
                    <a:lnTo>
                      <a:pt x="229" y="248"/>
                    </a:lnTo>
                    <a:lnTo>
                      <a:pt x="161" y="78"/>
                    </a:lnTo>
                    <a:lnTo>
                      <a:pt x="16" y="145"/>
                    </a:lnTo>
                    <a:lnTo>
                      <a:pt x="0" y="8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66" name="Freeform 24"/>
              <p:cNvSpPr>
                <a:spLocks/>
              </p:cNvSpPr>
              <p:nvPr/>
            </p:nvSpPr>
            <p:spPr bwMode="auto">
              <a:xfrm>
                <a:off x="5305" y="2186"/>
                <a:ext cx="77" cy="115"/>
              </a:xfrm>
              <a:custGeom>
                <a:avLst/>
                <a:gdLst>
                  <a:gd name="T0" fmla="*/ 21 w 154"/>
                  <a:gd name="T1" fmla="*/ 18 h 231"/>
                  <a:gd name="T2" fmla="*/ 42 w 154"/>
                  <a:gd name="T3" fmla="*/ 68 h 231"/>
                  <a:gd name="T4" fmla="*/ 0 w 154"/>
                  <a:gd name="T5" fmla="*/ 86 h 231"/>
                  <a:gd name="T6" fmla="*/ 18 w 154"/>
                  <a:gd name="T7" fmla="*/ 115 h 231"/>
                  <a:gd name="T8" fmla="*/ 77 w 154"/>
                  <a:gd name="T9" fmla="*/ 86 h 231"/>
                  <a:gd name="T10" fmla="*/ 47 w 154"/>
                  <a:gd name="T11" fmla="*/ 0 h 231"/>
                  <a:gd name="T12" fmla="*/ 21 w 154"/>
                  <a:gd name="T13" fmla="*/ 18 h 231"/>
                  <a:gd name="T14" fmla="*/ 21 w 154"/>
                  <a:gd name="T15" fmla="*/ 18 h 23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54"/>
                  <a:gd name="T25" fmla="*/ 0 h 231"/>
                  <a:gd name="T26" fmla="*/ 154 w 154"/>
                  <a:gd name="T27" fmla="*/ 231 h 231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54" h="231">
                    <a:moveTo>
                      <a:pt x="42" y="36"/>
                    </a:moveTo>
                    <a:lnTo>
                      <a:pt x="85" y="137"/>
                    </a:lnTo>
                    <a:lnTo>
                      <a:pt x="0" y="172"/>
                    </a:lnTo>
                    <a:lnTo>
                      <a:pt x="35" y="231"/>
                    </a:lnTo>
                    <a:lnTo>
                      <a:pt x="154" y="172"/>
                    </a:lnTo>
                    <a:lnTo>
                      <a:pt x="94" y="0"/>
                    </a:lnTo>
                    <a:lnTo>
                      <a:pt x="42" y="3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67" name="Freeform 25"/>
              <p:cNvSpPr>
                <a:spLocks/>
              </p:cNvSpPr>
              <p:nvPr/>
            </p:nvSpPr>
            <p:spPr bwMode="auto">
              <a:xfrm>
                <a:off x="4652" y="1998"/>
                <a:ext cx="530" cy="748"/>
              </a:xfrm>
              <a:custGeom>
                <a:avLst/>
                <a:gdLst>
                  <a:gd name="T0" fmla="*/ 0 w 1058"/>
                  <a:gd name="T1" fmla="*/ 154 h 1495"/>
                  <a:gd name="T2" fmla="*/ 295 w 1058"/>
                  <a:gd name="T3" fmla="*/ 0 h 1495"/>
                  <a:gd name="T4" fmla="*/ 530 w 1058"/>
                  <a:gd name="T5" fmla="*/ 589 h 1495"/>
                  <a:gd name="T6" fmla="*/ 196 w 1058"/>
                  <a:gd name="T7" fmla="*/ 748 h 1495"/>
                  <a:gd name="T8" fmla="*/ 26 w 1058"/>
                  <a:gd name="T9" fmla="*/ 239 h 1495"/>
                  <a:gd name="T10" fmla="*/ 217 w 1058"/>
                  <a:gd name="T11" fmla="*/ 696 h 1495"/>
                  <a:gd name="T12" fmla="*/ 474 w 1058"/>
                  <a:gd name="T13" fmla="*/ 568 h 1495"/>
                  <a:gd name="T14" fmla="*/ 278 w 1058"/>
                  <a:gd name="T15" fmla="*/ 47 h 1495"/>
                  <a:gd name="T16" fmla="*/ 0 w 1058"/>
                  <a:gd name="T17" fmla="*/ 154 h 1495"/>
                  <a:gd name="T18" fmla="*/ 0 w 1058"/>
                  <a:gd name="T19" fmla="*/ 154 h 149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58"/>
                  <a:gd name="T31" fmla="*/ 0 h 1495"/>
                  <a:gd name="T32" fmla="*/ 1058 w 1058"/>
                  <a:gd name="T33" fmla="*/ 1495 h 149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58" h="1495">
                    <a:moveTo>
                      <a:pt x="0" y="308"/>
                    </a:moveTo>
                    <a:lnTo>
                      <a:pt x="588" y="0"/>
                    </a:lnTo>
                    <a:lnTo>
                      <a:pt x="1058" y="1178"/>
                    </a:lnTo>
                    <a:lnTo>
                      <a:pt x="392" y="1495"/>
                    </a:lnTo>
                    <a:lnTo>
                      <a:pt x="51" y="478"/>
                    </a:lnTo>
                    <a:lnTo>
                      <a:pt x="434" y="1392"/>
                    </a:lnTo>
                    <a:lnTo>
                      <a:pt x="946" y="1136"/>
                    </a:lnTo>
                    <a:lnTo>
                      <a:pt x="555" y="94"/>
                    </a:lnTo>
                    <a:lnTo>
                      <a:pt x="0" y="30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68" name="Freeform 26"/>
              <p:cNvSpPr>
                <a:spLocks/>
              </p:cNvSpPr>
              <p:nvPr/>
            </p:nvSpPr>
            <p:spPr bwMode="auto">
              <a:xfrm>
                <a:off x="4750" y="2250"/>
                <a:ext cx="282" cy="132"/>
              </a:xfrm>
              <a:custGeom>
                <a:avLst/>
                <a:gdLst>
                  <a:gd name="T0" fmla="*/ 261 w 564"/>
                  <a:gd name="T1" fmla="*/ 0 h 265"/>
                  <a:gd name="T2" fmla="*/ 0 w 564"/>
                  <a:gd name="T3" fmla="*/ 132 h 265"/>
                  <a:gd name="T4" fmla="*/ 282 w 564"/>
                  <a:gd name="T5" fmla="*/ 34 h 265"/>
                  <a:gd name="T6" fmla="*/ 261 w 564"/>
                  <a:gd name="T7" fmla="*/ 0 h 265"/>
                  <a:gd name="T8" fmla="*/ 261 w 564"/>
                  <a:gd name="T9" fmla="*/ 0 h 26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64"/>
                  <a:gd name="T16" fmla="*/ 0 h 265"/>
                  <a:gd name="T17" fmla="*/ 564 w 564"/>
                  <a:gd name="T18" fmla="*/ 265 h 26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64" h="265">
                    <a:moveTo>
                      <a:pt x="521" y="0"/>
                    </a:moveTo>
                    <a:lnTo>
                      <a:pt x="0" y="265"/>
                    </a:lnTo>
                    <a:lnTo>
                      <a:pt x="564" y="68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69" name="Freeform 27"/>
              <p:cNvSpPr>
                <a:spLocks/>
              </p:cNvSpPr>
              <p:nvPr/>
            </p:nvSpPr>
            <p:spPr bwMode="auto">
              <a:xfrm>
                <a:off x="4848" y="2455"/>
                <a:ext cx="256" cy="136"/>
              </a:xfrm>
              <a:custGeom>
                <a:avLst/>
                <a:gdLst>
                  <a:gd name="T0" fmla="*/ 239 w 512"/>
                  <a:gd name="T1" fmla="*/ 0 h 273"/>
                  <a:gd name="T2" fmla="*/ 0 w 512"/>
                  <a:gd name="T3" fmla="*/ 136 h 273"/>
                  <a:gd name="T4" fmla="*/ 256 w 512"/>
                  <a:gd name="T5" fmla="*/ 34 h 273"/>
                  <a:gd name="T6" fmla="*/ 239 w 512"/>
                  <a:gd name="T7" fmla="*/ 0 h 273"/>
                  <a:gd name="T8" fmla="*/ 239 w 512"/>
                  <a:gd name="T9" fmla="*/ 0 h 27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12"/>
                  <a:gd name="T16" fmla="*/ 0 h 273"/>
                  <a:gd name="T17" fmla="*/ 512 w 512"/>
                  <a:gd name="T18" fmla="*/ 273 h 27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12" h="273">
                    <a:moveTo>
                      <a:pt x="478" y="0"/>
                    </a:moveTo>
                    <a:lnTo>
                      <a:pt x="0" y="273"/>
                    </a:lnTo>
                    <a:lnTo>
                      <a:pt x="512" y="69"/>
                    </a:lnTo>
                    <a:lnTo>
                      <a:pt x="478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70" name="Freeform 28"/>
              <p:cNvSpPr>
                <a:spLocks/>
              </p:cNvSpPr>
              <p:nvPr/>
            </p:nvSpPr>
            <p:spPr bwMode="auto">
              <a:xfrm>
                <a:off x="4712" y="2122"/>
                <a:ext cx="213" cy="525"/>
              </a:xfrm>
              <a:custGeom>
                <a:avLst/>
                <a:gdLst>
                  <a:gd name="T0" fmla="*/ 0 w 427"/>
                  <a:gd name="T1" fmla="*/ 12 h 1050"/>
                  <a:gd name="T2" fmla="*/ 213 w 427"/>
                  <a:gd name="T3" fmla="*/ 525 h 1050"/>
                  <a:gd name="T4" fmla="*/ 30 w 427"/>
                  <a:gd name="T5" fmla="*/ 0 h 1050"/>
                  <a:gd name="T6" fmla="*/ 0 w 427"/>
                  <a:gd name="T7" fmla="*/ 12 h 1050"/>
                  <a:gd name="T8" fmla="*/ 0 w 427"/>
                  <a:gd name="T9" fmla="*/ 12 h 10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27"/>
                  <a:gd name="T16" fmla="*/ 0 h 1050"/>
                  <a:gd name="T17" fmla="*/ 427 w 427"/>
                  <a:gd name="T18" fmla="*/ 1050 h 10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27" h="1050">
                    <a:moveTo>
                      <a:pt x="0" y="25"/>
                    </a:moveTo>
                    <a:lnTo>
                      <a:pt x="427" y="1050"/>
                    </a:lnTo>
                    <a:lnTo>
                      <a:pt x="60" y="0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71" name="Freeform 29"/>
              <p:cNvSpPr>
                <a:spLocks/>
              </p:cNvSpPr>
              <p:nvPr/>
            </p:nvSpPr>
            <p:spPr bwMode="auto">
              <a:xfrm>
                <a:off x="4831" y="2087"/>
                <a:ext cx="218" cy="530"/>
              </a:xfrm>
              <a:custGeom>
                <a:avLst/>
                <a:gdLst>
                  <a:gd name="T0" fmla="*/ 0 w 434"/>
                  <a:gd name="T1" fmla="*/ 9 h 1059"/>
                  <a:gd name="T2" fmla="*/ 218 w 434"/>
                  <a:gd name="T3" fmla="*/ 530 h 1059"/>
                  <a:gd name="T4" fmla="*/ 35 w 434"/>
                  <a:gd name="T5" fmla="*/ 0 h 1059"/>
                  <a:gd name="T6" fmla="*/ 0 w 434"/>
                  <a:gd name="T7" fmla="*/ 9 h 1059"/>
                  <a:gd name="T8" fmla="*/ 0 w 434"/>
                  <a:gd name="T9" fmla="*/ 9 h 10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34"/>
                  <a:gd name="T16" fmla="*/ 0 h 1059"/>
                  <a:gd name="T17" fmla="*/ 434 w 434"/>
                  <a:gd name="T18" fmla="*/ 1059 h 10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34" h="1059">
                    <a:moveTo>
                      <a:pt x="0" y="17"/>
                    </a:moveTo>
                    <a:lnTo>
                      <a:pt x="434" y="1059"/>
                    </a:lnTo>
                    <a:lnTo>
                      <a:pt x="69" y="0"/>
                    </a:lnTo>
                    <a:lnTo>
                      <a:pt x="0" y="1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72" name="Freeform 30"/>
              <p:cNvSpPr>
                <a:spLocks/>
              </p:cNvSpPr>
              <p:nvPr/>
            </p:nvSpPr>
            <p:spPr bwMode="auto">
              <a:xfrm>
                <a:off x="4695" y="2130"/>
                <a:ext cx="294" cy="145"/>
              </a:xfrm>
              <a:custGeom>
                <a:avLst/>
                <a:gdLst>
                  <a:gd name="T0" fmla="*/ 277 w 589"/>
                  <a:gd name="T1" fmla="*/ 0 h 290"/>
                  <a:gd name="T2" fmla="*/ 0 w 589"/>
                  <a:gd name="T3" fmla="*/ 145 h 290"/>
                  <a:gd name="T4" fmla="*/ 294 w 589"/>
                  <a:gd name="T5" fmla="*/ 30 h 290"/>
                  <a:gd name="T6" fmla="*/ 277 w 589"/>
                  <a:gd name="T7" fmla="*/ 0 h 290"/>
                  <a:gd name="T8" fmla="*/ 277 w 589"/>
                  <a:gd name="T9" fmla="*/ 0 h 29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9"/>
                  <a:gd name="T16" fmla="*/ 0 h 290"/>
                  <a:gd name="T17" fmla="*/ 589 w 589"/>
                  <a:gd name="T18" fmla="*/ 290 h 29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9" h="290">
                    <a:moveTo>
                      <a:pt x="555" y="0"/>
                    </a:moveTo>
                    <a:lnTo>
                      <a:pt x="0" y="290"/>
                    </a:lnTo>
                    <a:lnTo>
                      <a:pt x="589" y="60"/>
                    </a:lnTo>
                    <a:lnTo>
                      <a:pt x="55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73" name="Freeform 31"/>
              <p:cNvSpPr>
                <a:spLocks/>
              </p:cNvSpPr>
              <p:nvPr/>
            </p:nvSpPr>
            <p:spPr bwMode="auto">
              <a:xfrm>
                <a:off x="4789" y="2348"/>
                <a:ext cx="282" cy="145"/>
              </a:xfrm>
              <a:custGeom>
                <a:avLst/>
                <a:gdLst>
                  <a:gd name="T0" fmla="*/ 260 w 563"/>
                  <a:gd name="T1" fmla="*/ 0 h 290"/>
                  <a:gd name="T2" fmla="*/ 0 w 563"/>
                  <a:gd name="T3" fmla="*/ 145 h 290"/>
                  <a:gd name="T4" fmla="*/ 282 w 563"/>
                  <a:gd name="T5" fmla="*/ 38 h 290"/>
                  <a:gd name="T6" fmla="*/ 260 w 563"/>
                  <a:gd name="T7" fmla="*/ 0 h 290"/>
                  <a:gd name="T8" fmla="*/ 260 w 563"/>
                  <a:gd name="T9" fmla="*/ 0 h 29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63"/>
                  <a:gd name="T16" fmla="*/ 0 h 290"/>
                  <a:gd name="T17" fmla="*/ 563 w 563"/>
                  <a:gd name="T18" fmla="*/ 290 h 29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63" h="290">
                    <a:moveTo>
                      <a:pt x="519" y="0"/>
                    </a:moveTo>
                    <a:lnTo>
                      <a:pt x="0" y="290"/>
                    </a:lnTo>
                    <a:lnTo>
                      <a:pt x="563" y="77"/>
                    </a:lnTo>
                    <a:lnTo>
                      <a:pt x="519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74" name="Freeform 32"/>
              <p:cNvSpPr>
                <a:spLocks/>
              </p:cNvSpPr>
              <p:nvPr/>
            </p:nvSpPr>
            <p:spPr bwMode="auto">
              <a:xfrm>
                <a:off x="3919" y="2173"/>
                <a:ext cx="673" cy="939"/>
              </a:xfrm>
              <a:custGeom>
                <a:avLst/>
                <a:gdLst>
                  <a:gd name="T0" fmla="*/ 421 w 1348"/>
                  <a:gd name="T1" fmla="*/ 26 h 1879"/>
                  <a:gd name="T2" fmla="*/ 0 w 1348"/>
                  <a:gd name="T3" fmla="*/ 0 h 1879"/>
                  <a:gd name="T4" fmla="*/ 226 w 1348"/>
                  <a:gd name="T5" fmla="*/ 939 h 1879"/>
                  <a:gd name="T6" fmla="*/ 673 w 1348"/>
                  <a:gd name="T7" fmla="*/ 781 h 1879"/>
                  <a:gd name="T8" fmla="*/ 252 w 1348"/>
                  <a:gd name="T9" fmla="*/ 897 h 1879"/>
                  <a:gd name="T10" fmla="*/ 29 w 1348"/>
                  <a:gd name="T11" fmla="*/ 43 h 1879"/>
                  <a:gd name="T12" fmla="*/ 421 w 1348"/>
                  <a:gd name="T13" fmla="*/ 26 h 1879"/>
                  <a:gd name="T14" fmla="*/ 421 w 1348"/>
                  <a:gd name="T15" fmla="*/ 26 h 187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348"/>
                  <a:gd name="T25" fmla="*/ 0 h 1879"/>
                  <a:gd name="T26" fmla="*/ 1348 w 1348"/>
                  <a:gd name="T27" fmla="*/ 1879 h 187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348" h="1879">
                    <a:moveTo>
                      <a:pt x="844" y="52"/>
                    </a:moveTo>
                    <a:lnTo>
                      <a:pt x="0" y="0"/>
                    </a:lnTo>
                    <a:lnTo>
                      <a:pt x="452" y="1879"/>
                    </a:lnTo>
                    <a:lnTo>
                      <a:pt x="1348" y="1563"/>
                    </a:lnTo>
                    <a:lnTo>
                      <a:pt x="504" y="1794"/>
                    </a:lnTo>
                    <a:lnTo>
                      <a:pt x="59" y="86"/>
                    </a:lnTo>
                    <a:lnTo>
                      <a:pt x="844" y="5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75" name="Text Box 33"/>
              <p:cNvSpPr txBox="1">
                <a:spLocks noChangeArrowheads="1"/>
              </p:cNvSpPr>
              <p:nvPr/>
            </p:nvSpPr>
            <p:spPr bwMode="auto">
              <a:xfrm rot="20996147">
                <a:off x="3886" y="2363"/>
                <a:ext cx="771" cy="420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200" b="1" i="1">
                    <a:solidFill>
                      <a:srgbClr val="000066"/>
                    </a:solidFill>
                    <a:latin typeface="Times New Roman" pitchFamily="18" charset="0"/>
                    <a:cs typeface="Times New Roman" pitchFamily="18" charset="0"/>
                  </a:rPr>
                  <a:t>Knowledge </a:t>
                </a:r>
              </a:p>
              <a:p>
                <a:pPr algn="ctr"/>
                <a:r>
                  <a:rPr lang="en-US" sz="1200" b="1" i="1">
                    <a:solidFill>
                      <a:srgbClr val="000066"/>
                    </a:solidFill>
                    <a:latin typeface="Times New Roman" pitchFamily="18" charset="0"/>
                    <a:cs typeface="Times New Roman" pitchFamily="18" charset="0"/>
                  </a:rPr>
                  <a:t>Books</a:t>
                </a:r>
                <a:endParaRPr lang="en-US" sz="1200" b="1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68674" name="Line 34"/>
          <p:cNvSpPr>
            <a:spLocks noChangeShapeType="1"/>
          </p:cNvSpPr>
          <p:nvPr/>
        </p:nvSpPr>
        <p:spPr bwMode="auto">
          <a:xfrm>
            <a:off x="1979736" y="3586163"/>
            <a:ext cx="886557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368675" name="Line 35"/>
          <p:cNvSpPr>
            <a:spLocks noChangeShapeType="1"/>
          </p:cNvSpPr>
          <p:nvPr/>
        </p:nvSpPr>
        <p:spPr bwMode="auto">
          <a:xfrm flipH="1">
            <a:off x="2844312" y="2001839"/>
            <a:ext cx="11723" cy="32273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368676" name="Line 36"/>
          <p:cNvSpPr>
            <a:spLocks noChangeShapeType="1"/>
          </p:cNvSpPr>
          <p:nvPr/>
        </p:nvSpPr>
        <p:spPr bwMode="auto">
          <a:xfrm>
            <a:off x="2861897" y="5229225"/>
            <a:ext cx="32385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368677" name="Line 37"/>
          <p:cNvSpPr>
            <a:spLocks noChangeShapeType="1"/>
          </p:cNvSpPr>
          <p:nvPr/>
        </p:nvSpPr>
        <p:spPr bwMode="auto">
          <a:xfrm>
            <a:off x="2861897" y="2001839"/>
            <a:ext cx="397119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368678" name="Rectangle 38"/>
          <p:cNvSpPr>
            <a:spLocks noChangeArrowheads="1"/>
          </p:cNvSpPr>
          <p:nvPr/>
        </p:nvSpPr>
        <p:spPr bwMode="auto">
          <a:xfrm>
            <a:off x="3188678" y="3925888"/>
            <a:ext cx="5571392" cy="275152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FontTx/>
              <a:buChar char="•"/>
            </a:pPr>
            <a:r>
              <a:rPr lang="en-US" sz="1800" i="1">
                <a:solidFill>
                  <a:schemeClr val="tx1"/>
                </a:solidFill>
                <a:latin typeface="Comic Sans MS" pitchFamily="66" charset="0"/>
              </a:rPr>
              <a:t> Learning system that can be appropriated by professionals</a:t>
            </a:r>
            <a:endParaRPr lang="en-US" sz="1800" i="1">
              <a:solidFill>
                <a:srgbClr val="FF3300"/>
              </a:solidFill>
              <a:latin typeface="Comic Sans MS" pitchFamily="66" charset="0"/>
            </a:endParaRPr>
          </a:p>
          <a:p>
            <a:pPr>
              <a:spcBef>
                <a:spcPct val="20000"/>
              </a:spcBef>
              <a:buFontTx/>
              <a:buChar char="•"/>
            </a:pPr>
            <a:endParaRPr lang="en-US" sz="1800" i="1">
              <a:solidFill>
                <a:srgbClr val="FF3300"/>
              </a:solidFill>
              <a:latin typeface="Comic Sans MS" pitchFamily="66" charset="0"/>
            </a:endParaRP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sz="1800" i="1">
                <a:solidFill>
                  <a:schemeClr val="tx1"/>
                </a:solidFill>
                <a:latin typeface="Comic Sans MS" pitchFamily="66" charset="0"/>
              </a:rPr>
              <a:t> Content derived from codified knowledge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en-US" sz="1800" i="1">
              <a:solidFill>
                <a:schemeClr val="tx1"/>
              </a:solidFill>
              <a:latin typeface="Comic Sans MS" pitchFamily="66" charset="0"/>
            </a:endParaRPr>
          </a:p>
          <a:p>
            <a:pPr>
              <a:buFontTx/>
              <a:buChar char="•"/>
            </a:pPr>
            <a:r>
              <a:rPr lang="en-US" sz="1800" i="1">
                <a:solidFill>
                  <a:schemeClr val="tx1"/>
                </a:solidFill>
                <a:latin typeface="Comic Sans MS" pitchFamily="66" charset="0"/>
              </a:rPr>
              <a:t> Learning scenarios</a:t>
            </a:r>
          </a:p>
          <a:p>
            <a:pPr>
              <a:buFontTx/>
              <a:buChar char="•"/>
            </a:pPr>
            <a:endParaRPr lang="en-US" sz="1800" i="1">
              <a:solidFill>
                <a:schemeClr val="tx1"/>
              </a:solidFill>
              <a:latin typeface="Comic Sans MS" pitchFamily="66" charset="0"/>
            </a:endParaRPr>
          </a:p>
          <a:p>
            <a:pPr>
              <a:buFontTx/>
              <a:buChar char="•"/>
            </a:pPr>
            <a:r>
              <a:rPr lang="en-US" sz="1800" i="1">
                <a:solidFill>
                  <a:schemeClr val="tx1"/>
                </a:solidFill>
                <a:latin typeface="Comic Sans MS" pitchFamily="66" charset="0"/>
              </a:rPr>
              <a:t> Adequate infrastructures, resources and services </a:t>
            </a:r>
          </a:p>
        </p:txBody>
      </p:sp>
      <p:sp>
        <p:nvSpPr>
          <p:cNvPr id="22536" name="Rectangle 39"/>
          <p:cNvSpPr>
            <a:spLocks noChangeArrowheads="1"/>
          </p:cNvSpPr>
          <p:nvPr/>
        </p:nvSpPr>
        <p:spPr bwMode="auto">
          <a:xfrm>
            <a:off x="0" y="2019300"/>
            <a:ext cx="184731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368680" name="Picture 40" descr="imsld_infov1p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3205" y="1066800"/>
            <a:ext cx="3577003" cy="28765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368681" name="Line 41"/>
          <p:cNvSpPr>
            <a:spLocks noChangeShapeType="1"/>
          </p:cNvSpPr>
          <p:nvPr/>
        </p:nvSpPr>
        <p:spPr bwMode="auto">
          <a:xfrm>
            <a:off x="3242897" y="4076700"/>
            <a:ext cx="0" cy="20891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id-ID"/>
          </a:p>
        </p:txBody>
      </p:sp>
      <p:sp>
        <p:nvSpPr>
          <p:cNvPr id="368683" name="Rectangle 43"/>
          <p:cNvSpPr>
            <a:spLocks noChangeArrowheads="1"/>
          </p:cNvSpPr>
          <p:nvPr/>
        </p:nvSpPr>
        <p:spPr bwMode="auto">
          <a:xfrm>
            <a:off x="252046" y="1341439"/>
            <a:ext cx="3190143" cy="530225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1400" b="1">
                <a:solidFill>
                  <a:srgbClr val="CC0000"/>
                </a:solidFill>
                <a:latin typeface="Comic Sans MS" pitchFamily="66" charset="0"/>
              </a:rPr>
              <a:t>Devices for organisationnal and professional learning</a:t>
            </a:r>
          </a:p>
        </p:txBody>
      </p:sp>
      <p:grpSp>
        <p:nvGrpSpPr>
          <p:cNvPr id="4" name="Group 44"/>
          <p:cNvGrpSpPr>
            <a:grpSpLocks/>
          </p:cNvGrpSpPr>
          <p:nvPr/>
        </p:nvGrpSpPr>
        <p:grpSpPr bwMode="auto">
          <a:xfrm>
            <a:off x="2113085" y="476251"/>
            <a:ext cx="5117123" cy="504825"/>
            <a:chOff x="1396" y="255"/>
            <a:chExt cx="3402" cy="363"/>
          </a:xfrm>
        </p:grpSpPr>
        <p:sp>
          <p:nvSpPr>
            <p:cNvPr id="22543" name="Rectangle 45"/>
            <p:cNvSpPr>
              <a:spLocks noChangeArrowheads="1"/>
            </p:cNvSpPr>
            <p:nvPr/>
          </p:nvSpPr>
          <p:spPr bwMode="auto">
            <a:xfrm>
              <a:off x="1396" y="255"/>
              <a:ext cx="3402" cy="363"/>
            </a:xfrm>
            <a:prstGeom prst="rect">
              <a:avLst/>
            </a:prstGeom>
            <a:gradFill rotWithShape="1">
              <a:gsLst>
                <a:gs pos="0">
                  <a:srgbClr val="765E00">
                    <a:alpha val="39998"/>
                  </a:srgbClr>
                </a:gs>
                <a:gs pos="50000">
                  <a:srgbClr val="FFCC00">
                    <a:alpha val="39998"/>
                  </a:srgbClr>
                </a:gs>
                <a:gs pos="100000">
                  <a:srgbClr val="765E00">
                    <a:alpha val="39998"/>
                  </a:srgbClr>
                </a:gs>
              </a:gsLst>
              <a:lin ang="2700000" scaled="1"/>
            </a:gra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4" name="Rectangle 46"/>
            <p:cNvSpPr>
              <a:spLocks noChangeArrowheads="1"/>
            </p:cNvSpPr>
            <p:nvPr/>
          </p:nvSpPr>
          <p:spPr bwMode="auto">
            <a:xfrm>
              <a:off x="1442" y="346"/>
              <a:ext cx="3356" cy="2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en-US" sz="1600" b="1">
                  <a:solidFill>
                    <a:schemeClr val="tx1"/>
                  </a:solidFill>
                  <a:latin typeface="Comic Sans MS" pitchFamily="66" charset="0"/>
                </a:rPr>
                <a:t>e-learning tools</a:t>
              </a:r>
            </a:p>
          </p:txBody>
        </p:sp>
      </p:grpSp>
      <p:sp>
        <p:nvSpPr>
          <p:cNvPr id="22541" name="Rectangle 47"/>
          <p:cNvSpPr>
            <a:spLocks noChangeArrowheads="1"/>
          </p:cNvSpPr>
          <p:nvPr/>
        </p:nvSpPr>
        <p:spPr bwMode="auto">
          <a:xfrm>
            <a:off x="317988" y="1"/>
            <a:ext cx="3339611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>
              <a:lnSpc>
                <a:spcPct val="90000"/>
              </a:lnSpc>
              <a:spcAft>
                <a:spcPct val="105000"/>
              </a:spcAft>
            </a:pPr>
            <a:r>
              <a:rPr lang="en-US" sz="2000" dirty="0">
                <a:solidFill>
                  <a:schemeClr val="bg2"/>
                </a:solidFill>
                <a:latin typeface="Comic Sans MS" pitchFamily="66" charset="0"/>
              </a:rPr>
              <a:t>Phase 1</a:t>
            </a:r>
            <a:r>
              <a:rPr lang="en-US" sz="2000" dirty="0">
                <a:solidFill>
                  <a:srgbClr val="B50909"/>
                </a:solidFill>
                <a:latin typeface="Comic Sans MS" pitchFamily="66" charset="0"/>
              </a:rPr>
              <a:t>   </a:t>
            </a:r>
            <a:r>
              <a:rPr lang="en-US" sz="2000" dirty="0">
                <a:solidFill>
                  <a:schemeClr val="folHlink"/>
                </a:solidFill>
                <a:latin typeface="Comic Sans MS" pitchFamily="66" charset="0"/>
              </a:rPr>
              <a:t>Phase 2 </a:t>
            </a:r>
            <a:r>
              <a:rPr lang="en-US" sz="2000" i="1" dirty="0">
                <a:solidFill>
                  <a:srgbClr val="CC0000"/>
                </a:solidFill>
                <a:latin typeface="Comic Sans MS" pitchFamily="66" charset="0"/>
              </a:rPr>
              <a:t>Phase 3</a:t>
            </a:r>
            <a:endParaRPr lang="en-US" sz="2000" dirty="0">
              <a:solidFill>
                <a:schemeClr val="folHlink"/>
              </a:solidFill>
              <a:latin typeface="Comic Sans MS" pitchFamily="66" charset="0"/>
            </a:endParaRPr>
          </a:p>
        </p:txBody>
      </p:sp>
      <p:sp>
        <p:nvSpPr>
          <p:cNvPr id="368688" name="Rectangle 48"/>
          <p:cNvSpPr>
            <a:spLocks noChangeArrowheads="1"/>
          </p:cNvSpPr>
          <p:nvPr/>
        </p:nvSpPr>
        <p:spPr bwMode="auto">
          <a:xfrm>
            <a:off x="7098323" y="1844676"/>
            <a:ext cx="1863969" cy="6463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FontTx/>
              <a:buChar char="•"/>
            </a:pPr>
            <a:r>
              <a:rPr lang="en-US" sz="1800" i="1">
                <a:solidFill>
                  <a:schemeClr val="tx1"/>
                </a:solidFill>
                <a:latin typeface="Comic Sans MS" pitchFamily="66" charset="0"/>
              </a:rPr>
              <a:t> Learning Design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68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6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6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6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6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6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68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6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68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4" grpId="0" animBg="1"/>
      <p:bldP spid="368675" grpId="0" animBg="1"/>
      <p:bldP spid="368676" grpId="0" animBg="1"/>
      <p:bldP spid="368677" grpId="0" animBg="1"/>
      <p:bldP spid="368678" grpId="0"/>
      <p:bldP spid="368681" grpId="0" animBg="1"/>
      <p:bldP spid="368683" grpId="0" animBg="1"/>
      <p:bldP spid="36868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381858" y="3213101"/>
            <a:ext cx="1510811" cy="1071563"/>
            <a:chOff x="672" y="1885"/>
            <a:chExt cx="1392" cy="876"/>
          </a:xfrm>
        </p:grpSpPr>
        <p:sp>
          <p:nvSpPr>
            <p:cNvPr id="367619" name="Oval 3"/>
            <p:cNvSpPr>
              <a:spLocks noChangeArrowheads="1"/>
            </p:cNvSpPr>
            <p:nvPr/>
          </p:nvSpPr>
          <p:spPr bwMode="auto">
            <a:xfrm>
              <a:off x="672" y="1885"/>
              <a:ext cx="1392" cy="876"/>
            </a:xfrm>
            <a:prstGeom prst="ellipse">
              <a:avLst/>
            </a:prstGeom>
            <a:gradFill rotWithShape="0">
              <a:gsLst>
                <a:gs pos="0">
                  <a:srgbClr val="99FF99"/>
                </a:gs>
                <a:gs pos="100000">
                  <a:srgbClr val="99FF99">
                    <a:gamma/>
                    <a:shade val="8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 type="none" w="sm" len="sm"/>
              <a:tailEnd type="none" w="sm" len="sm"/>
            </a:ln>
            <a:effectLst>
              <a:outerShdw sy="50000" kx="-2453608" rotWithShape="0">
                <a:srgbClr val="99CCFF"/>
              </a:outerShdw>
            </a:effectLst>
          </p:spPr>
          <p:txBody>
            <a:bodyPr wrap="none" anchor="ctr"/>
            <a:lstStyle/>
            <a:p>
              <a:pPr algn="ctr">
                <a:lnSpc>
                  <a:spcPct val="90000"/>
                </a:lnSpc>
              </a:pPr>
              <a:endParaRPr lang="en-US" sz="1400" b="1">
                <a:solidFill>
                  <a:srgbClr val="CC3300"/>
                </a:solidFill>
                <a:latin typeface="Comic Sans MS" pitchFamily="66" charset="0"/>
              </a:endParaRPr>
            </a:p>
          </p:txBody>
        </p:sp>
        <p:sp>
          <p:nvSpPr>
            <p:cNvPr id="367620" name="Oval 4"/>
            <p:cNvSpPr>
              <a:spLocks noChangeAspect="1" noChangeArrowheads="1"/>
            </p:cNvSpPr>
            <p:nvPr/>
          </p:nvSpPr>
          <p:spPr bwMode="auto">
            <a:xfrm>
              <a:off x="746" y="2276"/>
              <a:ext cx="166" cy="148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>
                  <a:solidFill>
                    <a:srgbClr val="FFFF00"/>
                  </a:solidFill>
                  <a:latin typeface="Comic Sans MS" pitchFamily="66" charset="0"/>
                </a:rPr>
                <a:t>@</a:t>
              </a:r>
            </a:p>
          </p:txBody>
        </p:sp>
        <p:sp>
          <p:nvSpPr>
            <p:cNvPr id="367621" name="Oval 5"/>
            <p:cNvSpPr>
              <a:spLocks noChangeAspect="1" noChangeArrowheads="1"/>
            </p:cNvSpPr>
            <p:nvPr/>
          </p:nvSpPr>
          <p:spPr bwMode="auto">
            <a:xfrm>
              <a:off x="1203" y="2106"/>
              <a:ext cx="167" cy="148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>
                  <a:solidFill>
                    <a:srgbClr val="FFFF00"/>
                  </a:solidFill>
                  <a:latin typeface="Comic Sans MS" pitchFamily="66" charset="0"/>
                </a:rPr>
                <a:t>@</a:t>
              </a:r>
            </a:p>
          </p:txBody>
        </p:sp>
        <p:sp>
          <p:nvSpPr>
            <p:cNvPr id="367622" name="Oval 6"/>
            <p:cNvSpPr>
              <a:spLocks noChangeAspect="1" noChangeArrowheads="1"/>
            </p:cNvSpPr>
            <p:nvPr/>
          </p:nvSpPr>
          <p:spPr bwMode="auto">
            <a:xfrm>
              <a:off x="1433" y="2264"/>
              <a:ext cx="166" cy="148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>
                  <a:solidFill>
                    <a:srgbClr val="FFFF00"/>
                  </a:solidFill>
                  <a:latin typeface="Comic Sans MS" pitchFamily="66" charset="0"/>
                </a:rPr>
                <a:t>@</a:t>
              </a:r>
            </a:p>
          </p:txBody>
        </p:sp>
        <p:sp>
          <p:nvSpPr>
            <p:cNvPr id="367623" name="Oval 7"/>
            <p:cNvSpPr>
              <a:spLocks noChangeAspect="1" noChangeArrowheads="1"/>
            </p:cNvSpPr>
            <p:nvPr/>
          </p:nvSpPr>
          <p:spPr bwMode="auto">
            <a:xfrm>
              <a:off x="1037" y="2379"/>
              <a:ext cx="166" cy="148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>
                  <a:solidFill>
                    <a:srgbClr val="FFFF00"/>
                  </a:solidFill>
                  <a:latin typeface="Comic Sans MS" pitchFamily="66" charset="0"/>
                </a:rPr>
                <a:t>@</a:t>
              </a:r>
            </a:p>
          </p:txBody>
        </p:sp>
        <p:sp>
          <p:nvSpPr>
            <p:cNvPr id="367624" name="Oval 8"/>
            <p:cNvSpPr>
              <a:spLocks noChangeAspect="1" noChangeArrowheads="1"/>
            </p:cNvSpPr>
            <p:nvPr/>
          </p:nvSpPr>
          <p:spPr bwMode="auto">
            <a:xfrm>
              <a:off x="1267" y="2559"/>
              <a:ext cx="166" cy="148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>
                  <a:solidFill>
                    <a:srgbClr val="FFFF00"/>
                  </a:solidFill>
                  <a:latin typeface="Comic Sans MS" pitchFamily="66" charset="0"/>
                </a:rPr>
                <a:t>@</a:t>
              </a:r>
            </a:p>
          </p:txBody>
        </p:sp>
        <p:sp>
          <p:nvSpPr>
            <p:cNvPr id="367625" name="Oval 9"/>
            <p:cNvSpPr>
              <a:spLocks noChangeAspect="1" noChangeArrowheads="1"/>
            </p:cNvSpPr>
            <p:nvPr/>
          </p:nvSpPr>
          <p:spPr bwMode="auto">
            <a:xfrm>
              <a:off x="1627" y="2433"/>
              <a:ext cx="166" cy="148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>
                  <a:solidFill>
                    <a:srgbClr val="FFFF00"/>
                  </a:solidFill>
                  <a:latin typeface="Comic Sans MS" pitchFamily="66" charset="0"/>
                </a:rPr>
                <a:t>@</a:t>
              </a:r>
            </a:p>
          </p:txBody>
        </p:sp>
        <p:cxnSp>
          <p:nvCxnSpPr>
            <p:cNvPr id="23704" name="AutoShape 10"/>
            <p:cNvCxnSpPr>
              <a:cxnSpLocks noChangeAspect="1" noChangeShapeType="1"/>
              <a:stCxn id="367620" idx="5"/>
              <a:endCxn id="367623" idx="2"/>
            </p:cNvCxnSpPr>
            <p:nvPr/>
          </p:nvCxnSpPr>
          <p:spPr bwMode="auto">
            <a:xfrm>
              <a:off x="888" y="2400"/>
              <a:ext cx="149" cy="54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705" name="AutoShape 11"/>
            <p:cNvCxnSpPr>
              <a:cxnSpLocks noChangeAspect="1" noChangeShapeType="1"/>
              <a:stCxn id="367623" idx="7"/>
              <a:endCxn id="367621" idx="3"/>
            </p:cNvCxnSpPr>
            <p:nvPr/>
          </p:nvCxnSpPr>
          <p:spPr bwMode="auto">
            <a:xfrm flipV="1">
              <a:off x="1179" y="2232"/>
              <a:ext cx="49" cy="170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706" name="AutoShape 12"/>
            <p:cNvCxnSpPr>
              <a:cxnSpLocks noChangeAspect="1" noChangeShapeType="1"/>
              <a:stCxn id="367620" idx="6"/>
              <a:endCxn id="367621" idx="2"/>
            </p:cNvCxnSpPr>
            <p:nvPr/>
          </p:nvCxnSpPr>
          <p:spPr bwMode="auto">
            <a:xfrm flipV="1">
              <a:off x="912" y="2180"/>
              <a:ext cx="291" cy="169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707" name="AutoShape 13"/>
            <p:cNvCxnSpPr>
              <a:cxnSpLocks noChangeAspect="1" noChangeShapeType="1"/>
              <a:stCxn id="367621" idx="6"/>
            </p:cNvCxnSpPr>
            <p:nvPr/>
          </p:nvCxnSpPr>
          <p:spPr bwMode="auto">
            <a:xfrm flipV="1">
              <a:off x="1370" y="2092"/>
              <a:ext cx="243" cy="88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708" name="AutoShape 14"/>
            <p:cNvCxnSpPr>
              <a:cxnSpLocks noChangeAspect="1" noChangeShapeType="1"/>
              <a:endCxn id="367622" idx="7"/>
            </p:cNvCxnSpPr>
            <p:nvPr/>
          </p:nvCxnSpPr>
          <p:spPr bwMode="auto">
            <a:xfrm flipH="1">
              <a:off x="1576" y="2153"/>
              <a:ext cx="60" cy="133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709" name="AutoShape 15"/>
            <p:cNvCxnSpPr>
              <a:cxnSpLocks noChangeAspect="1" noChangeShapeType="1"/>
              <a:stCxn id="367624" idx="7"/>
              <a:endCxn id="367622" idx="3"/>
            </p:cNvCxnSpPr>
            <p:nvPr/>
          </p:nvCxnSpPr>
          <p:spPr bwMode="auto">
            <a:xfrm flipV="1">
              <a:off x="1409" y="2390"/>
              <a:ext cx="49" cy="191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710" name="AutoShape 16"/>
            <p:cNvCxnSpPr>
              <a:cxnSpLocks noChangeAspect="1" noChangeShapeType="1"/>
              <a:stCxn id="367624" idx="1"/>
              <a:endCxn id="367624" idx="1"/>
            </p:cNvCxnSpPr>
            <p:nvPr/>
          </p:nvCxnSpPr>
          <p:spPr bwMode="auto">
            <a:xfrm>
              <a:off x="1292" y="2581"/>
              <a:ext cx="0" cy="0"/>
            </a:xfrm>
            <a:prstGeom prst="straightConnector1">
              <a:avLst/>
            </a:prstGeom>
            <a:noFill/>
            <a:ln w="3810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711" name="AutoShape 17"/>
            <p:cNvCxnSpPr>
              <a:cxnSpLocks noChangeAspect="1" noChangeShapeType="1"/>
              <a:stCxn id="367624" idx="6"/>
              <a:endCxn id="367625" idx="2"/>
            </p:cNvCxnSpPr>
            <p:nvPr/>
          </p:nvCxnSpPr>
          <p:spPr bwMode="auto">
            <a:xfrm flipV="1">
              <a:off x="1434" y="2507"/>
              <a:ext cx="192" cy="126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712" name="AutoShape 18"/>
            <p:cNvCxnSpPr>
              <a:cxnSpLocks noChangeAspect="1" noChangeShapeType="1"/>
              <a:stCxn id="367625" idx="0"/>
            </p:cNvCxnSpPr>
            <p:nvPr/>
          </p:nvCxnSpPr>
          <p:spPr bwMode="auto">
            <a:xfrm flipH="1" flipV="1">
              <a:off x="1690" y="2178"/>
              <a:ext cx="19" cy="255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713" name="AutoShape 19"/>
            <p:cNvCxnSpPr>
              <a:cxnSpLocks noChangeAspect="1" noChangeShapeType="1"/>
              <a:stCxn id="367621" idx="5"/>
              <a:endCxn id="367622" idx="1"/>
            </p:cNvCxnSpPr>
            <p:nvPr/>
          </p:nvCxnSpPr>
          <p:spPr bwMode="auto">
            <a:xfrm>
              <a:off x="1345" y="2232"/>
              <a:ext cx="113" cy="54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714" name="AutoShape 20"/>
            <p:cNvCxnSpPr>
              <a:cxnSpLocks noChangeAspect="1" noChangeShapeType="1"/>
              <a:stCxn id="367623" idx="6"/>
              <a:endCxn id="367622" idx="2"/>
            </p:cNvCxnSpPr>
            <p:nvPr/>
          </p:nvCxnSpPr>
          <p:spPr bwMode="auto">
            <a:xfrm flipV="1">
              <a:off x="1203" y="2338"/>
              <a:ext cx="231" cy="116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715" name="AutoShape 21"/>
            <p:cNvCxnSpPr>
              <a:cxnSpLocks noChangeAspect="1" noChangeShapeType="1"/>
              <a:stCxn id="367622" idx="5"/>
              <a:endCxn id="367625" idx="1"/>
            </p:cNvCxnSpPr>
            <p:nvPr/>
          </p:nvCxnSpPr>
          <p:spPr bwMode="auto">
            <a:xfrm>
              <a:off x="1575" y="2390"/>
              <a:ext cx="75" cy="65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716" name="AutoShape 22"/>
            <p:cNvCxnSpPr>
              <a:cxnSpLocks noChangeAspect="1" noChangeShapeType="1"/>
              <a:stCxn id="367620" idx="6"/>
              <a:endCxn id="367622" idx="2"/>
            </p:cNvCxnSpPr>
            <p:nvPr/>
          </p:nvCxnSpPr>
          <p:spPr bwMode="auto">
            <a:xfrm flipV="1">
              <a:off x="912" y="2338"/>
              <a:ext cx="522" cy="11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sp>
          <p:nvSpPr>
            <p:cNvPr id="367639" name="Oval 23"/>
            <p:cNvSpPr>
              <a:spLocks noChangeAspect="1" noChangeArrowheads="1"/>
            </p:cNvSpPr>
            <p:nvPr/>
          </p:nvSpPr>
          <p:spPr bwMode="auto">
            <a:xfrm>
              <a:off x="1753" y="2232"/>
              <a:ext cx="166" cy="148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>
                  <a:solidFill>
                    <a:srgbClr val="FFFF00"/>
                  </a:solidFill>
                  <a:latin typeface="Comic Sans MS" pitchFamily="66" charset="0"/>
                </a:rPr>
                <a:t>@</a:t>
              </a:r>
            </a:p>
          </p:txBody>
        </p:sp>
        <p:cxnSp>
          <p:nvCxnSpPr>
            <p:cNvPr id="23718" name="AutoShape 24"/>
            <p:cNvCxnSpPr>
              <a:cxnSpLocks noChangeAspect="1" noChangeShapeType="1"/>
              <a:stCxn id="367622" idx="6"/>
              <a:endCxn id="367639" idx="2"/>
            </p:cNvCxnSpPr>
            <p:nvPr/>
          </p:nvCxnSpPr>
          <p:spPr bwMode="auto">
            <a:xfrm flipV="1">
              <a:off x="1600" y="2306"/>
              <a:ext cx="154" cy="32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719" name="AutoShape 25"/>
            <p:cNvCxnSpPr>
              <a:cxnSpLocks noChangeAspect="1" noChangeShapeType="1"/>
              <a:endCxn id="367639" idx="0"/>
            </p:cNvCxnSpPr>
            <p:nvPr/>
          </p:nvCxnSpPr>
          <p:spPr bwMode="auto">
            <a:xfrm>
              <a:off x="1744" y="2153"/>
              <a:ext cx="93" cy="79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720" name="AutoShape 26"/>
            <p:cNvCxnSpPr>
              <a:cxnSpLocks noChangeAspect="1" noChangeShapeType="1"/>
              <a:stCxn id="367625" idx="7"/>
              <a:endCxn id="367639" idx="3"/>
            </p:cNvCxnSpPr>
            <p:nvPr/>
          </p:nvCxnSpPr>
          <p:spPr bwMode="auto">
            <a:xfrm flipV="1">
              <a:off x="1767" y="2358"/>
              <a:ext cx="11" cy="97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721" name="AutoShape 27"/>
            <p:cNvCxnSpPr>
              <a:cxnSpLocks noChangeAspect="1" noChangeShapeType="1"/>
              <a:stCxn id="367623" idx="5"/>
              <a:endCxn id="367624" idx="1"/>
            </p:cNvCxnSpPr>
            <p:nvPr/>
          </p:nvCxnSpPr>
          <p:spPr bwMode="auto">
            <a:xfrm>
              <a:off x="1179" y="2506"/>
              <a:ext cx="113" cy="75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sp>
          <p:nvSpPr>
            <p:cNvPr id="367644" name="Oval 28"/>
            <p:cNvSpPr>
              <a:spLocks noChangeAspect="1" noChangeArrowheads="1"/>
            </p:cNvSpPr>
            <p:nvPr/>
          </p:nvSpPr>
          <p:spPr bwMode="auto">
            <a:xfrm>
              <a:off x="1613" y="2016"/>
              <a:ext cx="166" cy="148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>
                  <a:solidFill>
                    <a:srgbClr val="FFFF00"/>
                  </a:solidFill>
                  <a:latin typeface="Comic Sans MS" pitchFamily="66" charset="0"/>
                </a:rPr>
                <a:t>@</a:t>
              </a:r>
            </a:p>
          </p:txBody>
        </p:sp>
        <p:sp>
          <p:nvSpPr>
            <p:cNvPr id="23723" name="Rectangle 29"/>
            <p:cNvSpPr>
              <a:spLocks noChangeArrowheads="1"/>
            </p:cNvSpPr>
            <p:nvPr/>
          </p:nvSpPr>
          <p:spPr bwMode="auto">
            <a:xfrm>
              <a:off x="1131" y="1903"/>
              <a:ext cx="170" cy="22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en-US" sz="1200" b="1">
                <a:solidFill>
                  <a:srgbClr val="CC0000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3" name="Group 30"/>
          <p:cNvGrpSpPr>
            <a:grpSpLocks/>
          </p:cNvGrpSpPr>
          <p:nvPr/>
        </p:nvGrpSpPr>
        <p:grpSpPr bwMode="auto">
          <a:xfrm>
            <a:off x="2873620" y="2020888"/>
            <a:ext cx="3386503" cy="3308350"/>
            <a:chOff x="1961" y="1273"/>
            <a:chExt cx="2311" cy="2084"/>
          </a:xfrm>
        </p:grpSpPr>
        <p:sp>
          <p:nvSpPr>
            <p:cNvPr id="23692" name="Oval 31"/>
            <p:cNvSpPr>
              <a:spLocks noChangeAspect="1" noChangeArrowheads="1"/>
            </p:cNvSpPr>
            <p:nvPr/>
          </p:nvSpPr>
          <p:spPr bwMode="auto">
            <a:xfrm>
              <a:off x="1961" y="1273"/>
              <a:ext cx="2311" cy="2084"/>
            </a:xfrm>
            <a:prstGeom prst="ellipse">
              <a:avLst/>
            </a:prstGeom>
            <a:noFill/>
            <a:ln w="107950">
              <a:solidFill>
                <a:schemeClr val="bg2"/>
              </a:solidFill>
              <a:round/>
              <a:headEnd type="none" w="sm" len="sm"/>
              <a:tailEnd type="none" w="sm" len="sm"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3693" name="AutoShape 32"/>
            <p:cNvSpPr>
              <a:spLocks noChangeArrowheads="1"/>
            </p:cNvSpPr>
            <p:nvPr/>
          </p:nvSpPr>
          <p:spPr bwMode="auto">
            <a:xfrm rot="3320030">
              <a:off x="2064" y="1584"/>
              <a:ext cx="252" cy="252"/>
            </a:xfrm>
            <a:prstGeom prst="triangle">
              <a:avLst>
                <a:gd name="adj" fmla="val 33884"/>
              </a:avLst>
            </a:prstGeom>
            <a:solidFill>
              <a:schemeClr val="tx1"/>
            </a:solidFill>
            <a:ln w="9525">
              <a:noFill/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94" name="AutoShape 33"/>
            <p:cNvSpPr>
              <a:spLocks noChangeArrowheads="1"/>
            </p:cNvSpPr>
            <p:nvPr/>
          </p:nvSpPr>
          <p:spPr bwMode="auto">
            <a:xfrm rot="18279970" flipV="1">
              <a:off x="4020" y="1680"/>
              <a:ext cx="252" cy="252"/>
            </a:xfrm>
            <a:prstGeom prst="triangle">
              <a:avLst>
                <a:gd name="adj" fmla="val 32657"/>
              </a:avLst>
            </a:prstGeom>
            <a:solidFill>
              <a:schemeClr val="tx1"/>
            </a:solidFill>
            <a:ln w="9525">
              <a:noFill/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95" name="AutoShape 34"/>
            <p:cNvSpPr>
              <a:spLocks noChangeArrowheads="1"/>
            </p:cNvSpPr>
            <p:nvPr/>
          </p:nvSpPr>
          <p:spPr bwMode="auto">
            <a:xfrm rot="3320030" flipH="1" flipV="1">
              <a:off x="3840" y="2880"/>
              <a:ext cx="252" cy="252"/>
            </a:xfrm>
            <a:prstGeom prst="triangle">
              <a:avLst>
                <a:gd name="adj" fmla="val 37630"/>
              </a:avLst>
            </a:prstGeom>
            <a:solidFill>
              <a:schemeClr val="tx1"/>
            </a:solidFill>
            <a:ln w="9525">
              <a:noFill/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696" name="AutoShape 35"/>
            <p:cNvSpPr>
              <a:spLocks noChangeArrowheads="1"/>
            </p:cNvSpPr>
            <p:nvPr/>
          </p:nvSpPr>
          <p:spPr bwMode="auto">
            <a:xfrm rot="7479970" flipV="1">
              <a:off x="2160" y="2905"/>
              <a:ext cx="252" cy="252"/>
            </a:xfrm>
            <a:prstGeom prst="triangle">
              <a:avLst>
                <a:gd name="adj" fmla="val 50000"/>
              </a:avLst>
            </a:prstGeom>
            <a:solidFill>
              <a:schemeClr val="tx1"/>
            </a:solidFill>
            <a:ln w="9525">
              <a:noFill/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67652" name="Text Box 36"/>
          <p:cNvSpPr txBox="1">
            <a:spLocks noChangeArrowheads="1"/>
          </p:cNvSpPr>
          <p:nvPr/>
        </p:nvSpPr>
        <p:spPr bwMode="auto">
          <a:xfrm>
            <a:off x="5697416" y="1576388"/>
            <a:ext cx="1173719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i="1">
                <a:solidFill>
                  <a:schemeClr val="accent2"/>
                </a:solidFill>
                <a:latin typeface="Comic Sans MS" pitchFamily="66" charset="0"/>
              </a:rPr>
              <a:t>Emerging</a:t>
            </a:r>
          </a:p>
        </p:txBody>
      </p:sp>
      <p:sp>
        <p:nvSpPr>
          <p:cNvPr id="367653" name="Text Box 37"/>
          <p:cNvSpPr txBox="1">
            <a:spLocks noChangeArrowheads="1"/>
          </p:cNvSpPr>
          <p:nvPr/>
        </p:nvSpPr>
        <p:spPr bwMode="auto">
          <a:xfrm>
            <a:off x="7385539" y="4395788"/>
            <a:ext cx="1401346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i="1">
                <a:solidFill>
                  <a:schemeClr val="accent2"/>
                </a:solidFill>
                <a:latin typeface="Comic Sans MS" pitchFamily="66" charset="0"/>
              </a:rPr>
              <a:t>structuring</a:t>
            </a:r>
          </a:p>
        </p:txBody>
      </p:sp>
      <p:sp>
        <p:nvSpPr>
          <p:cNvPr id="367654" name="Text Box 38"/>
          <p:cNvSpPr txBox="1">
            <a:spLocks noChangeArrowheads="1"/>
          </p:cNvSpPr>
          <p:nvPr/>
        </p:nvSpPr>
        <p:spPr bwMode="auto">
          <a:xfrm>
            <a:off x="2110154" y="5614988"/>
            <a:ext cx="1462260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i="1">
                <a:solidFill>
                  <a:schemeClr val="accent2"/>
                </a:solidFill>
                <a:latin typeface="Comic Sans MS" pitchFamily="66" charset="0"/>
              </a:rPr>
              <a:t>officializing</a:t>
            </a:r>
          </a:p>
        </p:txBody>
      </p:sp>
      <p:sp>
        <p:nvSpPr>
          <p:cNvPr id="367655" name="Text Box 39"/>
          <p:cNvSpPr txBox="1">
            <a:spLocks noChangeArrowheads="1"/>
          </p:cNvSpPr>
          <p:nvPr/>
        </p:nvSpPr>
        <p:spPr bwMode="auto">
          <a:xfrm>
            <a:off x="458666" y="4395788"/>
            <a:ext cx="1576072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i="1">
                <a:solidFill>
                  <a:schemeClr val="accent2"/>
                </a:solidFill>
                <a:latin typeface="Comic Sans MS" pitchFamily="66" charset="0"/>
              </a:rPr>
              <a:t>consolidating</a:t>
            </a:r>
          </a:p>
        </p:txBody>
      </p:sp>
      <p:sp>
        <p:nvSpPr>
          <p:cNvPr id="367656" name="Rectangle 40"/>
          <p:cNvSpPr>
            <a:spLocks noChangeArrowheads="1"/>
          </p:cNvSpPr>
          <p:nvPr/>
        </p:nvSpPr>
        <p:spPr bwMode="auto">
          <a:xfrm>
            <a:off x="3691304" y="1042988"/>
            <a:ext cx="1941557" cy="30777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1400" b="1" i="1">
                <a:solidFill>
                  <a:srgbClr val="FF0000"/>
                </a:solidFill>
                <a:latin typeface="Comic Sans MS" pitchFamily="66" charset="0"/>
              </a:rPr>
              <a:t>Emerging Community</a:t>
            </a:r>
          </a:p>
        </p:txBody>
      </p:sp>
      <p:sp>
        <p:nvSpPr>
          <p:cNvPr id="367657" name="Rectangle 41"/>
          <p:cNvSpPr>
            <a:spLocks noChangeArrowheads="1"/>
          </p:cNvSpPr>
          <p:nvPr/>
        </p:nvSpPr>
        <p:spPr bwMode="auto">
          <a:xfrm>
            <a:off x="6295292" y="2749550"/>
            <a:ext cx="1922321" cy="30777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1400" b="1" i="1">
                <a:solidFill>
                  <a:srgbClr val="FF0000"/>
                </a:solidFill>
                <a:latin typeface="Comic Sans MS" pitchFamily="66" charset="0"/>
              </a:rPr>
              <a:t>Informal Community</a:t>
            </a:r>
          </a:p>
        </p:txBody>
      </p:sp>
      <p:sp>
        <p:nvSpPr>
          <p:cNvPr id="367658" name="Rectangle 42"/>
          <p:cNvSpPr>
            <a:spLocks noChangeArrowheads="1"/>
          </p:cNvSpPr>
          <p:nvPr/>
        </p:nvSpPr>
        <p:spPr bwMode="auto">
          <a:xfrm>
            <a:off x="3578470" y="6148388"/>
            <a:ext cx="2246128" cy="30777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1400" b="1" i="1">
                <a:solidFill>
                  <a:srgbClr val="FF0000"/>
                </a:solidFill>
                <a:latin typeface="Comic Sans MS" pitchFamily="66" charset="0"/>
              </a:rPr>
              <a:t>Operational Community </a:t>
            </a:r>
          </a:p>
        </p:txBody>
      </p:sp>
      <p:sp>
        <p:nvSpPr>
          <p:cNvPr id="367659" name="Rectangle 43"/>
          <p:cNvSpPr>
            <a:spLocks noChangeArrowheads="1"/>
          </p:cNvSpPr>
          <p:nvPr/>
        </p:nvSpPr>
        <p:spPr bwMode="auto">
          <a:xfrm>
            <a:off x="844062" y="2566988"/>
            <a:ext cx="2433680" cy="73866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1400" b="1" i="1">
                <a:solidFill>
                  <a:srgbClr val="FF0000"/>
                </a:solidFill>
                <a:latin typeface="Comic Sans MS" pitchFamily="66" charset="0"/>
              </a:rPr>
              <a:t>Communities of practice, </a:t>
            </a:r>
          </a:p>
          <a:p>
            <a:r>
              <a:rPr lang="en-US" sz="1400" b="1" i="1">
                <a:solidFill>
                  <a:srgbClr val="FF0000"/>
                </a:solidFill>
                <a:latin typeface="Comic Sans MS" pitchFamily="66" charset="0"/>
              </a:rPr>
              <a:t>of interest …</a:t>
            </a:r>
          </a:p>
          <a:p>
            <a:endParaRPr lang="en-US" sz="1400" b="1" i="1">
              <a:solidFill>
                <a:srgbClr val="FF0000"/>
              </a:solidFill>
              <a:latin typeface="Comic Sans MS" pitchFamily="66" charset="0"/>
            </a:endParaRPr>
          </a:p>
        </p:txBody>
      </p:sp>
      <p:grpSp>
        <p:nvGrpSpPr>
          <p:cNvPr id="4" name="Group 44"/>
          <p:cNvGrpSpPr>
            <a:grpSpLocks/>
          </p:cNvGrpSpPr>
          <p:nvPr/>
        </p:nvGrpSpPr>
        <p:grpSpPr bwMode="auto">
          <a:xfrm>
            <a:off x="3840773" y="1412876"/>
            <a:ext cx="1352550" cy="1133475"/>
            <a:chOff x="672" y="1885"/>
            <a:chExt cx="1392" cy="876"/>
          </a:xfrm>
        </p:grpSpPr>
        <p:sp>
          <p:nvSpPr>
            <p:cNvPr id="367661" name="Oval 45"/>
            <p:cNvSpPr>
              <a:spLocks noChangeArrowheads="1"/>
            </p:cNvSpPr>
            <p:nvPr/>
          </p:nvSpPr>
          <p:spPr bwMode="auto">
            <a:xfrm>
              <a:off x="672" y="1885"/>
              <a:ext cx="1392" cy="876"/>
            </a:xfrm>
            <a:prstGeom prst="ellipse">
              <a:avLst/>
            </a:prstGeom>
            <a:gradFill rotWithShape="0">
              <a:gsLst>
                <a:gs pos="0">
                  <a:srgbClr val="99FF99"/>
                </a:gs>
                <a:gs pos="100000">
                  <a:srgbClr val="99FF99">
                    <a:gamma/>
                    <a:shade val="8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 type="none" w="sm" len="sm"/>
              <a:tailEnd type="none" w="sm" len="sm"/>
            </a:ln>
            <a:effectLst>
              <a:outerShdw sy="50000" kx="-2453608" rotWithShape="0">
                <a:srgbClr val="99CCFF"/>
              </a:outerShdw>
            </a:effectLst>
          </p:spPr>
          <p:txBody>
            <a:bodyPr wrap="none" anchor="ctr"/>
            <a:lstStyle/>
            <a:p>
              <a:pPr algn="ctr">
                <a:lnSpc>
                  <a:spcPct val="90000"/>
                </a:lnSpc>
              </a:pPr>
              <a:endParaRPr lang="en-US" sz="1400" b="1">
                <a:solidFill>
                  <a:srgbClr val="CC3300"/>
                </a:solidFill>
                <a:latin typeface="Comic Sans MS" pitchFamily="66" charset="0"/>
              </a:endParaRPr>
            </a:p>
          </p:txBody>
        </p:sp>
        <p:sp>
          <p:nvSpPr>
            <p:cNvPr id="367662" name="Oval 46"/>
            <p:cNvSpPr>
              <a:spLocks noChangeAspect="1" noChangeArrowheads="1"/>
            </p:cNvSpPr>
            <p:nvPr/>
          </p:nvSpPr>
          <p:spPr bwMode="auto">
            <a:xfrm>
              <a:off x="746" y="2275"/>
              <a:ext cx="166" cy="147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>
                  <a:solidFill>
                    <a:srgbClr val="FFFF00"/>
                  </a:solidFill>
                  <a:latin typeface="Comic Sans MS" pitchFamily="66" charset="0"/>
                </a:rPr>
                <a:t>@</a:t>
              </a:r>
            </a:p>
          </p:txBody>
        </p:sp>
        <p:sp>
          <p:nvSpPr>
            <p:cNvPr id="367663" name="Oval 47"/>
            <p:cNvSpPr>
              <a:spLocks noChangeAspect="1" noChangeArrowheads="1"/>
            </p:cNvSpPr>
            <p:nvPr/>
          </p:nvSpPr>
          <p:spPr bwMode="auto">
            <a:xfrm>
              <a:off x="1203" y="2106"/>
              <a:ext cx="167" cy="148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>
                  <a:solidFill>
                    <a:srgbClr val="FFFF00"/>
                  </a:solidFill>
                  <a:latin typeface="Comic Sans MS" pitchFamily="66" charset="0"/>
                </a:rPr>
                <a:t>@</a:t>
              </a:r>
            </a:p>
          </p:txBody>
        </p:sp>
        <p:sp>
          <p:nvSpPr>
            <p:cNvPr id="367664" name="Oval 48"/>
            <p:cNvSpPr>
              <a:spLocks noChangeAspect="1" noChangeArrowheads="1"/>
            </p:cNvSpPr>
            <p:nvPr/>
          </p:nvSpPr>
          <p:spPr bwMode="auto">
            <a:xfrm>
              <a:off x="1434" y="2264"/>
              <a:ext cx="166" cy="148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>
                  <a:solidFill>
                    <a:srgbClr val="FFFF00"/>
                  </a:solidFill>
                  <a:latin typeface="Comic Sans MS" pitchFamily="66" charset="0"/>
                </a:rPr>
                <a:t>@</a:t>
              </a:r>
            </a:p>
          </p:txBody>
        </p:sp>
        <p:sp>
          <p:nvSpPr>
            <p:cNvPr id="367665" name="Oval 49"/>
            <p:cNvSpPr>
              <a:spLocks noChangeAspect="1" noChangeArrowheads="1"/>
            </p:cNvSpPr>
            <p:nvPr/>
          </p:nvSpPr>
          <p:spPr bwMode="auto">
            <a:xfrm>
              <a:off x="1037" y="2379"/>
              <a:ext cx="166" cy="147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>
                  <a:solidFill>
                    <a:srgbClr val="FFFF00"/>
                  </a:solidFill>
                  <a:latin typeface="Comic Sans MS" pitchFamily="66" charset="0"/>
                </a:rPr>
                <a:t>@</a:t>
              </a:r>
            </a:p>
          </p:txBody>
        </p:sp>
        <p:sp>
          <p:nvSpPr>
            <p:cNvPr id="367666" name="Oval 50"/>
            <p:cNvSpPr>
              <a:spLocks noChangeAspect="1" noChangeArrowheads="1"/>
            </p:cNvSpPr>
            <p:nvPr/>
          </p:nvSpPr>
          <p:spPr bwMode="auto">
            <a:xfrm>
              <a:off x="1268" y="2559"/>
              <a:ext cx="166" cy="148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>
                  <a:solidFill>
                    <a:srgbClr val="FFFF00"/>
                  </a:solidFill>
                  <a:latin typeface="Comic Sans MS" pitchFamily="66" charset="0"/>
                </a:rPr>
                <a:t>@</a:t>
              </a:r>
            </a:p>
          </p:txBody>
        </p:sp>
        <p:sp>
          <p:nvSpPr>
            <p:cNvPr id="367667" name="Oval 51"/>
            <p:cNvSpPr>
              <a:spLocks noChangeAspect="1" noChangeArrowheads="1"/>
            </p:cNvSpPr>
            <p:nvPr/>
          </p:nvSpPr>
          <p:spPr bwMode="auto">
            <a:xfrm>
              <a:off x="1627" y="2433"/>
              <a:ext cx="166" cy="146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>
                  <a:solidFill>
                    <a:srgbClr val="FFFF00"/>
                  </a:solidFill>
                  <a:latin typeface="Comic Sans MS" pitchFamily="66" charset="0"/>
                </a:rPr>
                <a:t>@</a:t>
              </a:r>
            </a:p>
          </p:txBody>
        </p:sp>
        <p:cxnSp>
          <p:nvCxnSpPr>
            <p:cNvPr id="23672" name="AutoShape 52"/>
            <p:cNvCxnSpPr>
              <a:cxnSpLocks noChangeAspect="1" noChangeShapeType="1"/>
              <a:stCxn id="367662" idx="5"/>
              <a:endCxn id="367665" idx="2"/>
            </p:cNvCxnSpPr>
            <p:nvPr/>
          </p:nvCxnSpPr>
          <p:spPr bwMode="auto">
            <a:xfrm>
              <a:off x="888" y="2400"/>
              <a:ext cx="149" cy="54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673" name="AutoShape 53"/>
            <p:cNvCxnSpPr>
              <a:cxnSpLocks noChangeAspect="1" noChangeShapeType="1"/>
              <a:stCxn id="367665" idx="7"/>
              <a:endCxn id="367663" idx="3"/>
            </p:cNvCxnSpPr>
            <p:nvPr/>
          </p:nvCxnSpPr>
          <p:spPr bwMode="auto">
            <a:xfrm flipV="1">
              <a:off x="1179" y="2232"/>
              <a:ext cx="49" cy="170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674" name="AutoShape 54"/>
            <p:cNvCxnSpPr>
              <a:cxnSpLocks noChangeAspect="1" noChangeShapeType="1"/>
              <a:stCxn id="367662" idx="6"/>
              <a:endCxn id="367663" idx="2"/>
            </p:cNvCxnSpPr>
            <p:nvPr/>
          </p:nvCxnSpPr>
          <p:spPr bwMode="auto">
            <a:xfrm flipV="1">
              <a:off x="912" y="2180"/>
              <a:ext cx="291" cy="169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675" name="AutoShape 55"/>
            <p:cNvCxnSpPr>
              <a:cxnSpLocks noChangeAspect="1" noChangeShapeType="1"/>
              <a:stCxn id="367663" idx="6"/>
            </p:cNvCxnSpPr>
            <p:nvPr/>
          </p:nvCxnSpPr>
          <p:spPr bwMode="auto">
            <a:xfrm flipV="1">
              <a:off x="1370" y="2092"/>
              <a:ext cx="243" cy="88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676" name="AutoShape 56"/>
            <p:cNvCxnSpPr>
              <a:cxnSpLocks noChangeAspect="1" noChangeShapeType="1"/>
              <a:endCxn id="367664" idx="7"/>
            </p:cNvCxnSpPr>
            <p:nvPr/>
          </p:nvCxnSpPr>
          <p:spPr bwMode="auto">
            <a:xfrm flipH="1">
              <a:off x="1576" y="2153"/>
              <a:ext cx="60" cy="133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677" name="AutoShape 57"/>
            <p:cNvCxnSpPr>
              <a:cxnSpLocks noChangeAspect="1" noChangeShapeType="1"/>
              <a:stCxn id="367666" idx="7"/>
              <a:endCxn id="367664" idx="3"/>
            </p:cNvCxnSpPr>
            <p:nvPr/>
          </p:nvCxnSpPr>
          <p:spPr bwMode="auto">
            <a:xfrm flipV="1">
              <a:off x="1409" y="2390"/>
              <a:ext cx="49" cy="191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678" name="AutoShape 58"/>
            <p:cNvCxnSpPr>
              <a:cxnSpLocks noChangeAspect="1" noChangeShapeType="1"/>
              <a:stCxn id="367666" idx="1"/>
              <a:endCxn id="367666" idx="1"/>
            </p:cNvCxnSpPr>
            <p:nvPr/>
          </p:nvCxnSpPr>
          <p:spPr bwMode="auto">
            <a:xfrm>
              <a:off x="1292" y="2581"/>
              <a:ext cx="0" cy="0"/>
            </a:xfrm>
            <a:prstGeom prst="straightConnector1">
              <a:avLst/>
            </a:prstGeom>
            <a:noFill/>
            <a:ln w="3810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679" name="AutoShape 59"/>
            <p:cNvCxnSpPr>
              <a:cxnSpLocks noChangeAspect="1" noChangeShapeType="1"/>
              <a:stCxn id="367666" idx="6"/>
              <a:endCxn id="367667" idx="2"/>
            </p:cNvCxnSpPr>
            <p:nvPr/>
          </p:nvCxnSpPr>
          <p:spPr bwMode="auto">
            <a:xfrm flipV="1">
              <a:off x="1434" y="2507"/>
              <a:ext cx="192" cy="126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680" name="AutoShape 60"/>
            <p:cNvCxnSpPr>
              <a:cxnSpLocks noChangeAspect="1" noChangeShapeType="1"/>
              <a:stCxn id="367667" idx="0"/>
            </p:cNvCxnSpPr>
            <p:nvPr/>
          </p:nvCxnSpPr>
          <p:spPr bwMode="auto">
            <a:xfrm flipH="1" flipV="1">
              <a:off x="1690" y="2178"/>
              <a:ext cx="19" cy="255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681" name="AutoShape 61"/>
            <p:cNvCxnSpPr>
              <a:cxnSpLocks noChangeAspect="1" noChangeShapeType="1"/>
              <a:stCxn id="367663" idx="5"/>
              <a:endCxn id="367664" idx="1"/>
            </p:cNvCxnSpPr>
            <p:nvPr/>
          </p:nvCxnSpPr>
          <p:spPr bwMode="auto">
            <a:xfrm>
              <a:off x="1345" y="2232"/>
              <a:ext cx="113" cy="54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682" name="AutoShape 62"/>
            <p:cNvCxnSpPr>
              <a:cxnSpLocks noChangeAspect="1" noChangeShapeType="1"/>
              <a:stCxn id="367665" idx="6"/>
              <a:endCxn id="367664" idx="2"/>
            </p:cNvCxnSpPr>
            <p:nvPr/>
          </p:nvCxnSpPr>
          <p:spPr bwMode="auto">
            <a:xfrm flipV="1">
              <a:off x="1203" y="2338"/>
              <a:ext cx="231" cy="116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683" name="AutoShape 63"/>
            <p:cNvCxnSpPr>
              <a:cxnSpLocks noChangeAspect="1" noChangeShapeType="1"/>
              <a:stCxn id="367664" idx="5"/>
              <a:endCxn id="367667" idx="1"/>
            </p:cNvCxnSpPr>
            <p:nvPr/>
          </p:nvCxnSpPr>
          <p:spPr bwMode="auto">
            <a:xfrm>
              <a:off x="1575" y="2390"/>
              <a:ext cx="75" cy="65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684" name="AutoShape 64"/>
            <p:cNvCxnSpPr>
              <a:cxnSpLocks noChangeAspect="1" noChangeShapeType="1"/>
              <a:stCxn id="367662" idx="6"/>
              <a:endCxn id="367664" idx="2"/>
            </p:cNvCxnSpPr>
            <p:nvPr/>
          </p:nvCxnSpPr>
          <p:spPr bwMode="auto">
            <a:xfrm flipV="1">
              <a:off x="912" y="2338"/>
              <a:ext cx="522" cy="11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sp>
          <p:nvSpPr>
            <p:cNvPr id="367681" name="Oval 65"/>
            <p:cNvSpPr>
              <a:spLocks noChangeAspect="1" noChangeArrowheads="1"/>
            </p:cNvSpPr>
            <p:nvPr/>
          </p:nvSpPr>
          <p:spPr bwMode="auto">
            <a:xfrm>
              <a:off x="1753" y="2232"/>
              <a:ext cx="167" cy="147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>
                  <a:solidFill>
                    <a:srgbClr val="FFFF00"/>
                  </a:solidFill>
                  <a:latin typeface="Comic Sans MS" pitchFamily="66" charset="0"/>
                </a:rPr>
                <a:t>@</a:t>
              </a:r>
            </a:p>
          </p:txBody>
        </p:sp>
        <p:cxnSp>
          <p:nvCxnSpPr>
            <p:cNvPr id="23686" name="AutoShape 66"/>
            <p:cNvCxnSpPr>
              <a:cxnSpLocks noChangeAspect="1" noChangeShapeType="1"/>
              <a:stCxn id="367664" idx="6"/>
              <a:endCxn id="367681" idx="2"/>
            </p:cNvCxnSpPr>
            <p:nvPr/>
          </p:nvCxnSpPr>
          <p:spPr bwMode="auto">
            <a:xfrm flipV="1">
              <a:off x="1600" y="2306"/>
              <a:ext cx="154" cy="32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687" name="AutoShape 67"/>
            <p:cNvCxnSpPr>
              <a:cxnSpLocks noChangeAspect="1" noChangeShapeType="1"/>
              <a:endCxn id="367681" idx="0"/>
            </p:cNvCxnSpPr>
            <p:nvPr/>
          </p:nvCxnSpPr>
          <p:spPr bwMode="auto">
            <a:xfrm>
              <a:off x="1744" y="2153"/>
              <a:ext cx="93" cy="79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688" name="AutoShape 68"/>
            <p:cNvCxnSpPr>
              <a:cxnSpLocks noChangeAspect="1" noChangeShapeType="1"/>
              <a:stCxn id="367667" idx="7"/>
              <a:endCxn id="367681" idx="3"/>
            </p:cNvCxnSpPr>
            <p:nvPr/>
          </p:nvCxnSpPr>
          <p:spPr bwMode="auto">
            <a:xfrm flipV="1">
              <a:off x="1767" y="2358"/>
              <a:ext cx="11" cy="97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689" name="AutoShape 69"/>
            <p:cNvCxnSpPr>
              <a:cxnSpLocks noChangeAspect="1" noChangeShapeType="1"/>
              <a:stCxn id="367665" idx="5"/>
              <a:endCxn id="367666" idx="1"/>
            </p:cNvCxnSpPr>
            <p:nvPr/>
          </p:nvCxnSpPr>
          <p:spPr bwMode="auto">
            <a:xfrm>
              <a:off x="1179" y="2506"/>
              <a:ext cx="113" cy="75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sp>
          <p:nvSpPr>
            <p:cNvPr id="367686" name="Oval 70"/>
            <p:cNvSpPr>
              <a:spLocks noChangeAspect="1" noChangeArrowheads="1"/>
            </p:cNvSpPr>
            <p:nvPr/>
          </p:nvSpPr>
          <p:spPr bwMode="auto">
            <a:xfrm>
              <a:off x="1613" y="2016"/>
              <a:ext cx="166" cy="147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>
                  <a:solidFill>
                    <a:srgbClr val="FFFF00"/>
                  </a:solidFill>
                  <a:latin typeface="Comic Sans MS" pitchFamily="66" charset="0"/>
                </a:rPr>
                <a:t>@</a:t>
              </a:r>
            </a:p>
          </p:txBody>
        </p:sp>
        <p:sp>
          <p:nvSpPr>
            <p:cNvPr id="23691" name="Rectangle 71"/>
            <p:cNvSpPr>
              <a:spLocks noChangeArrowheads="1"/>
            </p:cNvSpPr>
            <p:nvPr/>
          </p:nvSpPr>
          <p:spPr bwMode="auto">
            <a:xfrm>
              <a:off x="1121" y="1903"/>
              <a:ext cx="190" cy="21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en-US" sz="1200" b="1">
                <a:solidFill>
                  <a:srgbClr val="CC0000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5" name="Group 72"/>
          <p:cNvGrpSpPr>
            <a:grpSpLocks/>
          </p:cNvGrpSpPr>
          <p:nvPr/>
        </p:nvGrpSpPr>
        <p:grpSpPr bwMode="auto">
          <a:xfrm>
            <a:off x="6100397" y="3068638"/>
            <a:ext cx="1201615" cy="1154112"/>
            <a:chOff x="672" y="1885"/>
            <a:chExt cx="1392" cy="876"/>
          </a:xfrm>
        </p:grpSpPr>
        <p:sp>
          <p:nvSpPr>
            <p:cNvPr id="367689" name="Oval 73"/>
            <p:cNvSpPr>
              <a:spLocks noChangeArrowheads="1"/>
            </p:cNvSpPr>
            <p:nvPr/>
          </p:nvSpPr>
          <p:spPr bwMode="auto">
            <a:xfrm>
              <a:off x="672" y="1885"/>
              <a:ext cx="1392" cy="876"/>
            </a:xfrm>
            <a:prstGeom prst="ellipse">
              <a:avLst/>
            </a:prstGeom>
            <a:gradFill rotWithShape="0">
              <a:gsLst>
                <a:gs pos="0">
                  <a:srgbClr val="99FF99"/>
                </a:gs>
                <a:gs pos="100000">
                  <a:srgbClr val="99FF99">
                    <a:gamma/>
                    <a:shade val="8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 type="none" w="sm" len="sm"/>
              <a:tailEnd type="none" w="sm" len="sm"/>
            </a:ln>
            <a:effectLst>
              <a:outerShdw sy="50000" kx="-2453608" rotWithShape="0">
                <a:srgbClr val="99CCFF"/>
              </a:outerShdw>
            </a:effectLst>
          </p:spPr>
          <p:txBody>
            <a:bodyPr wrap="none" anchor="ctr"/>
            <a:lstStyle/>
            <a:p>
              <a:pPr algn="ctr">
                <a:lnSpc>
                  <a:spcPct val="90000"/>
                </a:lnSpc>
              </a:pPr>
              <a:endParaRPr lang="en-US" sz="1400" b="1">
                <a:solidFill>
                  <a:srgbClr val="CC3300"/>
                </a:solidFill>
                <a:latin typeface="Comic Sans MS" pitchFamily="66" charset="0"/>
              </a:endParaRPr>
            </a:p>
          </p:txBody>
        </p:sp>
        <p:sp>
          <p:nvSpPr>
            <p:cNvPr id="367690" name="Oval 74"/>
            <p:cNvSpPr>
              <a:spLocks noChangeAspect="1" noChangeArrowheads="1"/>
            </p:cNvSpPr>
            <p:nvPr/>
          </p:nvSpPr>
          <p:spPr bwMode="auto">
            <a:xfrm>
              <a:off x="747" y="2275"/>
              <a:ext cx="165" cy="147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>
                  <a:solidFill>
                    <a:srgbClr val="FFFF00"/>
                  </a:solidFill>
                  <a:latin typeface="Comic Sans MS" pitchFamily="66" charset="0"/>
                </a:rPr>
                <a:t>@</a:t>
              </a:r>
            </a:p>
          </p:txBody>
        </p:sp>
        <p:sp>
          <p:nvSpPr>
            <p:cNvPr id="367691" name="Oval 75"/>
            <p:cNvSpPr>
              <a:spLocks noChangeAspect="1" noChangeArrowheads="1"/>
            </p:cNvSpPr>
            <p:nvPr/>
          </p:nvSpPr>
          <p:spPr bwMode="auto">
            <a:xfrm>
              <a:off x="1203" y="2106"/>
              <a:ext cx="166" cy="148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>
                  <a:solidFill>
                    <a:srgbClr val="FFFF00"/>
                  </a:solidFill>
                  <a:latin typeface="Comic Sans MS" pitchFamily="66" charset="0"/>
                </a:rPr>
                <a:t>@</a:t>
              </a:r>
            </a:p>
          </p:txBody>
        </p:sp>
        <p:sp>
          <p:nvSpPr>
            <p:cNvPr id="367692" name="Oval 76"/>
            <p:cNvSpPr>
              <a:spLocks noChangeAspect="1" noChangeArrowheads="1"/>
            </p:cNvSpPr>
            <p:nvPr/>
          </p:nvSpPr>
          <p:spPr bwMode="auto">
            <a:xfrm>
              <a:off x="1434" y="2265"/>
              <a:ext cx="166" cy="147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>
                  <a:solidFill>
                    <a:srgbClr val="FFFF00"/>
                  </a:solidFill>
                  <a:latin typeface="Comic Sans MS" pitchFamily="66" charset="0"/>
                </a:rPr>
                <a:t>@</a:t>
              </a:r>
            </a:p>
          </p:txBody>
        </p:sp>
        <p:sp>
          <p:nvSpPr>
            <p:cNvPr id="367693" name="Oval 77"/>
            <p:cNvSpPr>
              <a:spLocks noChangeAspect="1" noChangeArrowheads="1"/>
            </p:cNvSpPr>
            <p:nvPr/>
          </p:nvSpPr>
          <p:spPr bwMode="auto">
            <a:xfrm>
              <a:off x="1037" y="2380"/>
              <a:ext cx="166" cy="148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>
                  <a:solidFill>
                    <a:srgbClr val="FFFF00"/>
                  </a:solidFill>
                  <a:latin typeface="Comic Sans MS" pitchFamily="66" charset="0"/>
                </a:rPr>
                <a:t>@</a:t>
              </a:r>
            </a:p>
          </p:txBody>
        </p:sp>
        <p:sp>
          <p:nvSpPr>
            <p:cNvPr id="367694" name="Oval 78"/>
            <p:cNvSpPr>
              <a:spLocks noChangeAspect="1" noChangeArrowheads="1"/>
            </p:cNvSpPr>
            <p:nvPr/>
          </p:nvSpPr>
          <p:spPr bwMode="auto">
            <a:xfrm>
              <a:off x="1268" y="2559"/>
              <a:ext cx="166" cy="148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>
                  <a:solidFill>
                    <a:srgbClr val="FFFF00"/>
                  </a:solidFill>
                  <a:latin typeface="Comic Sans MS" pitchFamily="66" charset="0"/>
                </a:rPr>
                <a:t>@</a:t>
              </a:r>
            </a:p>
          </p:txBody>
        </p:sp>
        <p:sp>
          <p:nvSpPr>
            <p:cNvPr id="367695" name="Oval 79"/>
            <p:cNvSpPr>
              <a:spLocks noChangeAspect="1" noChangeArrowheads="1"/>
            </p:cNvSpPr>
            <p:nvPr/>
          </p:nvSpPr>
          <p:spPr bwMode="auto">
            <a:xfrm>
              <a:off x="1626" y="2433"/>
              <a:ext cx="166" cy="147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>
                  <a:solidFill>
                    <a:srgbClr val="FFFF00"/>
                  </a:solidFill>
                  <a:latin typeface="Comic Sans MS" pitchFamily="66" charset="0"/>
                </a:rPr>
                <a:t>@</a:t>
              </a:r>
            </a:p>
          </p:txBody>
        </p:sp>
        <p:cxnSp>
          <p:nvCxnSpPr>
            <p:cNvPr id="23645" name="AutoShape 80"/>
            <p:cNvCxnSpPr>
              <a:cxnSpLocks noChangeAspect="1" noChangeShapeType="1"/>
              <a:stCxn id="367690" idx="5"/>
              <a:endCxn id="367693" idx="2"/>
            </p:cNvCxnSpPr>
            <p:nvPr/>
          </p:nvCxnSpPr>
          <p:spPr bwMode="auto">
            <a:xfrm>
              <a:off x="888" y="2400"/>
              <a:ext cx="149" cy="54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646" name="AutoShape 81"/>
            <p:cNvCxnSpPr>
              <a:cxnSpLocks noChangeAspect="1" noChangeShapeType="1"/>
              <a:stCxn id="367693" idx="7"/>
              <a:endCxn id="367691" idx="3"/>
            </p:cNvCxnSpPr>
            <p:nvPr/>
          </p:nvCxnSpPr>
          <p:spPr bwMode="auto">
            <a:xfrm flipV="1">
              <a:off x="1179" y="2232"/>
              <a:ext cx="49" cy="170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647" name="AutoShape 82"/>
            <p:cNvCxnSpPr>
              <a:cxnSpLocks noChangeAspect="1" noChangeShapeType="1"/>
              <a:stCxn id="367690" idx="6"/>
              <a:endCxn id="367691" idx="2"/>
            </p:cNvCxnSpPr>
            <p:nvPr/>
          </p:nvCxnSpPr>
          <p:spPr bwMode="auto">
            <a:xfrm flipV="1">
              <a:off x="912" y="2180"/>
              <a:ext cx="291" cy="169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648" name="AutoShape 83"/>
            <p:cNvCxnSpPr>
              <a:cxnSpLocks noChangeAspect="1" noChangeShapeType="1"/>
              <a:stCxn id="367691" idx="6"/>
            </p:cNvCxnSpPr>
            <p:nvPr/>
          </p:nvCxnSpPr>
          <p:spPr bwMode="auto">
            <a:xfrm flipV="1">
              <a:off x="1370" y="2092"/>
              <a:ext cx="243" cy="88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649" name="AutoShape 84"/>
            <p:cNvCxnSpPr>
              <a:cxnSpLocks noChangeAspect="1" noChangeShapeType="1"/>
              <a:endCxn id="367692" idx="7"/>
            </p:cNvCxnSpPr>
            <p:nvPr/>
          </p:nvCxnSpPr>
          <p:spPr bwMode="auto">
            <a:xfrm flipH="1">
              <a:off x="1576" y="2153"/>
              <a:ext cx="60" cy="133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650" name="AutoShape 85"/>
            <p:cNvCxnSpPr>
              <a:cxnSpLocks noChangeAspect="1" noChangeShapeType="1"/>
              <a:stCxn id="367694" idx="7"/>
              <a:endCxn id="367692" idx="3"/>
            </p:cNvCxnSpPr>
            <p:nvPr/>
          </p:nvCxnSpPr>
          <p:spPr bwMode="auto">
            <a:xfrm flipV="1">
              <a:off x="1409" y="2390"/>
              <a:ext cx="49" cy="191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651" name="AutoShape 86"/>
            <p:cNvCxnSpPr>
              <a:cxnSpLocks noChangeAspect="1" noChangeShapeType="1"/>
              <a:stCxn id="367694" idx="1"/>
              <a:endCxn id="367694" idx="1"/>
            </p:cNvCxnSpPr>
            <p:nvPr/>
          </p:nvCxnSpPr>
          <p:spPr bwMode="auto">
            <a:xfrm>
              <a:off x="1292" y="2581"/>
              <a:ext cx="0" cy="0"/>
            </a:xfrm>
            <a:prstGeom prst="straightConnector1">
              <a:avLst/>
            </a:prstGeom>
            <a:noFill/>
            <a:ln w="3810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652" name="AutoShape 87"/>
            <p:cNvCxnSpPr>
              <a:cxnSpLocks noChangeAspect="1" noChangeShapeType="1"/>
              <a:stCxn id="367694" idx="6"/>
              <a:endCxn id="367695" idx="2"/>
            </p:cNvCxnSpPr>
            <p:nvPr/>
          </p:nvCxnSpPr>
          <p:spPr bwMode="auto">
            <a:xfrm flipV="1">
              <a:off x="1434" y="2507"/>
              <a:ext cx="192" cy="126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653" name="AutoShape 88"/>
            <p:cNvCxnSpPr>
              <a:cxnSpLocks noChangeAspect="1" noChangeShapeType="1"/>
              <a:stCxn id="367695" idx="0"/>
            </p:cNvCxnSpPr>
            <p:nvPr/>
          </p:nvCxnSpPr>
          <p:spPr bwMode="auto">
            <a:xfrm flipH="1" flipV="1">
              <a:off x="1690" y="2178"/>
              <a:ext cx="19" cy="255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654" name="AutoShape 89"/>
            <p:cNvCxnSpPr>
              <a:cxnSpLocks noChangeAspect="1" noChangeShapeType="1"/>
              <a:stCxn id="367691" idx="5"/>
              <a:endCxn id="367692" idx="1"/>
            </p:cNvCxnSpPr>
            <p:nvPr/>
          </p:nvCxnSpPr>
          <p:spPr bwMode="auto">
            <a:xfrm>
              <a:off x="1345" y="2232"/>
              <a:ext cx="113" cy="54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655" name="AutoShape 90"/>
            <p:cNvCxnSpPr>
              <a:cxnSpLocks noChangeAspect="1" noChangeShapeType="1"/>
              <a:stCxn id="367693" idx="6"/>
              <a:endCxn id="367692" idx="2"/>
            </p:cNvCxnSpPr>
            <p:nvPr/>
          </p:nvCxnSpPr>
          <p:spPr bwMode="auto">
            <a:xfrm flipV="1">
              <a:off x="1203" y="2338"/>
              <a:ext cx="231" cy="116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656" name="AutoShape 91"/>
            <p:cNvCxnSpPr>
              <a:cxnSpLocks noChangeAspect="1" noChangeShapeType="1"/>
              <a:stCxn id="367692" idx="5"/>
              <a:endCxn id="367695" idx="1"/>
            </p:cNvCxnSpPr>
            <p:nvPr/>
          </p:nvCxnSpPr>
          <p:spPr bwMode="auto">
            <a:xfrm>
              <a:off x="1575" y="2390"/>
              <a:ext cx="75" cy="65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657" name="AutoShape 92"/>
            <p:cNvCxnSpPr>
              <a:cxnSpLocks noChangeAspect="1" noChangeShapeType="1"/>
              <a:stCxn id="367690" idx="6"/>
              <a:endCxn id="367692" idx="2"/>
            </p:cNvCxnSpPr>
            <p:nvPr/>
          </p:nvCxnSpPr>
          <p:spPr bwMode="auto">
            <a:xfrm flipV="1">
              <a:off x="912" y="2338"/>
              <a:ext cx="522" cy="11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sp>
          <p:nvSpPr>
            <p:cNvPr id="367709" name="Oval 93"/>
            <p:cNvSpPr>
              <a:spLocks noChangeAspect="1" noChangeArrowheads="1"/>
            </p:cNvSpPr>
            <p:nvPr/>
          </p:nvSpPr>
          <p:spPr bwMode="auto">
            <a:xfrm>
              <a:off x="1753" y="2232"/>
              <a:ext cx="166" cy="148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>
                  <a:solidFill>
                    <a:srgbClr val="FFFF00"/>
                  </a:solidFill>
                  <a:latin typeface="Comic Sans MS" pitchFamily="66" charset="0"/>
                </a:rPr>
                <a:t>@</a:t>
              </a:r>
            </a:p>
          </p:txBody>
        </p:sp>
        <p:cxnSp>
          <p:nvCxnSpPr>
            <p:cNvPr id="23659" name="AutoShape 94"/>
            <p:cNvCxnSpPr>
              <a:cxnSpLocks noChangeAspect="1" noChangeShapeType="1"/>
              <a:stCxn id="367692" idx="6"/>
              <a:endCxn id="367709" idx="2"/>
            </p:cNvCxnSpPr>
            <p:nvPr/>
          </p:nvCxnSpPr>
          <p:spPr bwMode="auto">
            <a:xfrm flipV="1">
              <a:off x="1600" y="2306"/>
              <a:ext cx="154" cy="32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660" name="AutoShape 95"/>
            <p:cNvCxnSpPr>
              <a:cxnSpLocks noChangeAspect="1" noChangeShapeType="1"/>
              <a:endCxn id="367709" idx="0"/>
            </p:cNvCxnSpPr>
            <p:nvPr/>
          </p:nvCxnSpPr>
          <p:spPr bwMode="auto">
            <a:xfrm>
              <a:off x="1744" y="2153"/>
              <a:ext cx="93" cy="79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661" name="AutoShape 96"/>
            <p:cNvCxnSpPr>
              <a:cxnSpLocks noChangeAspect="1" noChangeShapeType="1"/>
              <a:stCxn id="367695" idx="7"/>
              <a:endCxn id="367709" idx="3"/>
            </p:cNvCxnSpPr>
            <p:nvPr/>
          </p:nvCxnSpPr>
          <p:spPr bwMode="auto">
            <a:xfrm flipV="1">
              <a:off x="1767" y="2358"/>
              <a:ext cx="11" cy="97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662" name="AutoShape 97"/>
            <p:cNvCxnSpPr>
              <a:cxnSpLocks noChangeAspect="1" noChangeShapeType="1"/>
              <a:stCxn id="367693" idx="5"/>
              <a:endCxn id="367694" idx="1"/>
            </p:cNvCxnSpPr>
            <p:nvPr/>
          </p:nvCxnSpPr>
          <p:spPr bwMode="auto">
            <a:xfrm>
              <a:off x="1179" y="2506"/>
              <a:ext cx="113" cy="75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sp>
          <p:nvSpPr>
            <p:cNvPr id="367714" name="Oval 98"/>
            <p:cNvSpPr>
              <a:spLocks noChangeAspect="1" noChangeArrowheads="1"/>
            </p:cNvSpPr>
            <p:nvPr/>
          </p:nvSpPr>
          <p:spPr bwMode="auto">
            <a:xfrm>
              <a:off x="1612" y="2016"/>
              <a:ext cx="166" cy="148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>
                  <a:solidFill>
                    <a:srgbClr val="FFFF00"/>
                  </a:solidFill>
                  <a:latin typeface="Comic Sans MS" pitchFamily="66" charset="0"/>
                </a:rPr>
                <a:t>@</a:t>
              </a:r>
            </a:p>
          </p:txBody>
        </p:sp>
        <p:sp>
          <p:nvSpPr>
            <p:cNvPr id="23664" name="Rectangle 99"/>
            <p:cNvSpPr>
              <a:spLocks noChangeArrowheads="1"/>
            </p:cNvSpPr>
            <p:nvPr/>
          </p:nvSpPr>
          <p:spPr bwMode="auto">
            <a:xfrm>
              <a:off x="1112" y="1903"/>
              <a:ext cx="214" cy="21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en-US" sz="1200" b="1">
                <a:solidFill>
                  <a:srgbClr val="CC0000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6" name="Group 100"/>
          <p:cNvGrpSpPr>
            <a:grpSpLocks/>
          </p:cNvGrpSpPr>
          <p:nvPr/>
        </p:nvGrpSpPr>
        <p:grpSpPr bwMode="auto">
          <a:xfrm>
            <a:off x="3914043" y="4781550"/>
            <a:ext cx="1582615" cy="1023938"/>
            <a:chOff x="672" y="1885"/>
            <a:chExt cx="1392" cy="876"/>
          </a:xfrm>
        </p:grpSpPr>
        <p:sp>
          <p:nvSpPr>
            <p:cNvPr id="367717" name="Oval 101"/>
            <p:cNvSpPr>
              <a:spLocks noChangeArrowheads="1"/>
            </p:cNvSpPr>
            <p:nvPr/>
          </p:nvSpPr>
          <p:spPr bwMode="auto">
            <a:xfrm>
              <a:off x="672" y="1885"/>
              <a:ext cx="1392" cy="876"/>
            </a:xfrm>
            <a:prstGeom prst="ellipse">
              <a:avLst/>
            </a:prstGeom>
            <a:gradFill rotWithShape="0">
              <a:gsLst>
                <a:gs pos="0">
                  <a:srgbClr val="99FF99"/>
                </a:gs>
                <a:gs pos="100000">
                  <a:srgbClr val="99FF99">
                    <a:gamma/>
                    <a:shade val="8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 type="none" w="sm" len="sm"/>
              <a:tailEnd type="none" w="sm" len="sm"/>
            </a:ln>
            <a:effectLst>
              <a:outerShdw sy="50000" kx="-2453608" rotWithShape="0">
                <a:srgbClr val="99CCFF"/>
              </a:outerShdw>
            </a:effectLst>
          </p:spPr>
          <p:txBody>
            <a:bodyPr wrap="none" anchor="ctr"/>
            <a:lstStyle/>
            <a:p>
              <a:pPr algn="ctr">
                <a:lnSpc>
                  <a:spcPct val="90000"/>
                </a:lnSpc>
              </a:pPr>
              <a:endParaRPr lang="en-US" sz="1400" b="1">
                <a:solidFill>
                  <a:srgbClr val="CC3300"/>
                </a:solidFill>
                <a:latin typeface="Comic Sans MS" pitchFamily="66" charset="0"/>
              </a:endParaRPr>
            </a:p>
          </p:txBody>
        </p:sp>
        <p:sp>
          <p:nvSpPr>
            <p:cNvPr id="367718" name="Oval 102"/>
            <p:cNvSpPr>
              <a:spLocks noChangeAspect="1" noChangeArrowheads="1"/>
            </p:cNvSpPr>
            <p:nvPr/>
          </p:nvSpPr>
          <p:spPr bwMode="auto">
            <a:xfrm>
              <a:off x="745" y="2275"/>
              <a:ext cx="165" cy="147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>
                  <a:solidFill>
                    <a:srgbClr val="FFFF00"/>
                  </a:solidFill>
                  <a:latin typeface="Comic Sans MS" pitchFamily="66" charset="0"/>
                </a:rPr>
                <a:t>@</a:t>
              </a:r>
            </a:p>
          </p:txBody>
        </p:sp>
        <p:sp>
          <p:nvSpPr>
            <p:cNvPr id="367719" name="Oval 103"/>
            <p:cNvSpPr>
              <a:spLocks noChangeAspect="1" noChangeArrowheads="1"/>
            </p:cNvSpPr>
            <p:nvPr/>
          </p:nvSpPr>
          <p:spPr bwMode="auto">
            <a:xfrm>
              <a:off x="1203" y="2106"/>
              <a:ext cx="168" cy="148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>
                  <a:solidFill>
                    <a:srgbClr val="FFFF00"/>
                  </a:solidFill>
                  <a:latin typeface="Comic Sans MS" pitchFamily="66" charset="0"/>
                </a:rPr>
                <a:t>@</a:t>
              </a:r>
            </a:p>
          </p:txBody>
        </p:sp>
        <p:sp>
          <p:nvSpPr>
            <p:cNvPr id="367720" name="Oval 104"/>
            <p:cNvSpPr>
              <a:spLocks noChangeAspect="1" noChangeArrowheads="1"/>
            </p:cNvSpPr>
            <p:nvPr/>
          </p:nvSpPr>
          <p:spPr bwMode="auto">
            <a:xfrm>
              <a:off x="1434" y="2264"/>
              <a:ext cx="166" cy="148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>
                  <a:solidFill>
                    <a:srgbClr val="FFFF00"/>
                  </a:solidFill>
                  <a:latin typeface="Comic Sans MS" pitchFamily="66" charset="0"/>
                </a:rPr>
                <a:t>@</a:t>
              </a:r>
            </a:p>
          </p:txBody>
        </p:sp>
        <p:sp>
          <p:nvSpPr>
            <p:cNvPr id="367721" name="Oval 105"/>
            <p:cNvSpPr>
              <a:spLocks noChangeAspect="1" noChangeArrowheads="1"/>
            </p:cNvSpPr>
            <p:nvPr/>
          </p:nvSpPr>
          <p:spPr bwMode="auto">
            <a:xfrm>
              <a:off x="1037" y="2379"/>
              <a:ext cx="166" cy="148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>
                  <a:solidFill>
                    <a:srgbClr val="FFFF00"/>
                  </a:solidFill>
                  <a:latin typeface="Comic Sans MS" pitchFamily="66" charset="0"/>
                </a:rPr>
                <a:t>@</a:t>
              </a:r>
            </a:p>
          </p:txBody>
        </p:sp>
        <p:sp>
          <p:nvSpPr>
            <p:cNvPr id="367722" name="Oval 106"/>
            <p:cNvSpPr>
              <a:spLocks noChangeAspect="1" noChangeArrowheads="1"/>
            </p:cNvSpPr>
            <p:nvPr/>
          </p:nvSpPr>
          <p:spPr bwMode="auto">
            <a:xfrm>
              <a:off x="1267" y="2559"/>
              <a:ext cx="165" cy="148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>
                  <a:solidFill>
                    <a:srgbClr val="FFFF00"/>
                  </a:solidFill>
                  <a:latin typeface="Comic Sans MS" pitchFamily="66" charset="0"/>
                </a:rPr>
                <a:t>@</a:t>
              </a:r>
            </a:p>
          </p:txBody>
        </p:sp>
        <p:sp>
          <p:nvSpPr>
            <p:cNvPr id="367723" name="Oval 107"/>
            <p:cNvSpPr>
              <a:spLocks noChangeAspect="1" noChangeArrowheads="1"/>
            </p:cNvSpPr>
            <p:nvPr/>
          </p:nvSpPr>
          <p:spPr bwMode="auto">
            <a:xfrm>
              <a:off x="1626" y="2432"/>
              <a:ext cx="166" cy="148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>
                  <a:solidFill>
                    <a:srgbClr val="FFFF00"/>
                  </a:solidFill>
                  <a:latin typeface="Comic Sans MS" pitchFamily="66" charset="0"/>
                </a:rPr>
                <a:t>@</a:t>
              </a:r>
            </a:p>
          </p:txBody>
        </p:sp>
        <p:cxnSp>
          <p:nvCxnSpPr>
            <p:cNvPr id="23618" name="AutoShape 108"/>
            <p:cNvCxnSpPr>
              <a:cxnSpLocks noChangeAspect="1" noChangeShapeType="1"/>
              <a:stCxn id="367718" idx="5"/>
              <a:endCxn id="367721" idx="2"/>
            </p:cNvCxnSpPr>
            <p:nvPr/>
          </p:nvCxnSpPr>
          <p:spPr bwMode="auto">
            <a:xfrm>
              <a:off x="888" y="2400"/>
              <a:ext cx="149" cy="54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619" name="AutoShape 109"/>
            <p:cNvCxnSpPr>
              <a:cxnSpLocks noChangeAspect="1" noChangeShapeType="1"/>
              <a:stCxn id="367721" idx="7"/>
              <a:endCxn id="367719" idx="3"/>
            </p:cNvCxnSpPr>
            <p:nvPr/>
          </p:nvCxnSpPr>
          <p:spPr bwMode="auto">
            <a:xfrm flipV="1">
              <a:off x="1179" y="2232"/>
              <a:ext cx="49" cy="170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620" name="AutoShape 110"/>
            <p:cNvCxnSpPr>
              <a:cxnSpLocks noChangeAspect="1" noChangeShapeType="1"/>
              <a:stCxn id="367718" idx="6"/>
              <a:endCxn id="367719" idx="2"/>
            </p:cNvCxnSpPr>
            <p:nvPr/>
          </p:nvCxnSpPr>
          <p:spPr bwMode="auto">
            <a:xfrm flipV="1">
              <a:off x="912" y="2180"/>
              <a:ext cx="291" cy="169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621" name="AutoShape 111"/>
            <p:cNvCxnSpPr>
              <a:cxnSpLocks noChangeAspect="1" noChangeShapeType="1"/>
              <a:stCxn id="367719" idx="6"/>
            </p:cNvCxnSpPr>
            <p:nvPr/>
          </p:nvCxnSpPr>
          <p:spPr bwMode="auto">
            <a:xfrm flipV="1">
              <a:off x="1370" y="2092"/>
              <a:ext cx="243" cy="88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622" name="AutoShape 112"/>
            <p:cNvCxnSpPr>
              <a:cxnSpLocks noChangeAspect="1" noChangeShapeType="1"/>
              <a:endCxn id="367720" idx="7"/>
            </p:cNvCxnSpPr>
            <p:nvPr/>
          </p:nvCxnSpPr>
          <p:spPr bwMode="auto">
            <a:xfrm flipH="1">
              <a:off x="1576" y="2153"/>
              <a:ext cx="60" cy="133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623" name="AutoShape 113"/>
            <p:cNvCxnSpPr>
              <a:cxnSpLocks noChangeAspect="1" noChangeShapeType="1"/>
              <a:stCxn id="367722" idx="7"/>
              <a:endCxn id="367720" idx="3"/>
            </p:cNvCxnSpPr>
            <p:nvPr/>
          </p:nvCxnSpPr>
          <p:spPr bwMode="auto">
            <a:xfrm flipV="1">
              <a:off x="1409" y="2390"/>
              <a:ext cx="49" cy="191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624" name="AutoShape 114"/>
            <p:cNvCxnSpPr>
              <a:cxnSpLocks noChangeAspect="1" noChangeShapeType="1"/>
              <a:stCxn id="367722" idx="1"/>
              <a:endCxn id="367722" idx="1"/>
            </p:cNvCxnSpPr>
            <p:nvPr/>
          </p:nvCxnSpPr>
          <p:spPr bwMode="auto">
            <a:xfrm>
              <a:off x="1292" y="2581"/>
              <a:ext cx="0" cy="0"/>
            </a:xfrm>
            <a:prstGeom prst="straightConnector1">
              <a:avLst/>
            </a:prstGeom>
            <a:noFill/>
            <a:ln w="3810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625" name="AutoShape 115"/>
            <p:cNvCxnSpPr>
              <a:cxnSpLocks noChangeAspect="1" noChangeShapeType="1"/>
              <a:stCxn id="367722" idx="6"/>
              <a:endCxn id="367723" idx="2"/>
            </p:cNvCxnSpPr>
            <p:nvPr/>
          </p:nvCxnSpPr>
          <p:spPr bwMode="auto">
            <a:xfrm flipV="1">
              <a:off x="1434" y="2507"/>
              <a:ext cx="192" cy="126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626" name="AutoShape 116"/>
            <p:cNvCxnSpPr>
              <a:cxnSpLocks noChangeAspect="1" noChangeShapeType="1"/>
              <a:stCxn id="367723" idx="0"/>
            </p:cNvCxnSpPr>
            <p:nvPr/>
          </p:nvCxnSpPr>
          <p:spPr bwMode="auto">
            <a:xfrm flipH="1" flipV="1">
              <a:off x="1690" y="2178"/>
              <a:ext cx="19" cy="255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627" name="AutoShape 117"/>
            <p:cNvCxnSpPr>
              <a:cxnSpLocks noChangeAspect="1" noChangeShapeType="1"/>
              <a:stCxn id="367719" idx="5"/>
              <a:endCxn id="367720" idx="1"/>
            </p:cNvCxnSpPr>
            <p:nvPr/>
          </p:nvCxnSpPr>
          <p:spPr bwMode="auto">
            <a:xfrm>
              <a:off x="1345" y="2232"/>
              <a:ext cx="113" cy="54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628" name="AutoShape 118"/>
            <p:cNvCxnSpPr>
              <a:cxnSpLocks noChangeAspect="1" noChangeShapeType="1"/>
              <a:stCxn id="367721" idx="6"/>
              <a:endCxn id="367720" idx="2"/>
            </p:cNvCxnSpPr>
            <p:nvPr/>
          </p:nvCxnSpPr>
          <p:spPr bwMode="auto">
            <a:xfrm flipV="1">
              <a:off x="1203" y="2338"/>
              <a:ext cx="231" cy="116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629" name="AutoShape 119"/>
            <p:cNvCxnSpPr>
              <a:cxnSpLocks noChangeAspect="1" noChangeShapeType="1"/>
              <a:stCxn id="367720" idx="5"/>
              <a:endCxn id="367723" idx="1"/>
            </p:cNvCxnSpPr>
            <p:nvPr/>
          </p:nvCxnSpPr>
          <p:spPr bwMode="auto">
            <a:xfrm>
              <a:off x="1575" y="2390"/>
              <a:ext cx="75" cy="65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630" name="AutoShape 120"/>
            <p:cNvCxnSpPr>
              <a:cxnSpLocks noChangeAspect="1" noChangeShapeType="1"/>
              <a:stCxn id="367718" idx="6"/>
              <a:endCxn id="367720" idx="2"/>
            </p:cNvCxnSpPr>
            <p:nvPr/>
          </p:nvCxnSpPr>
          <p:spPr bwMode="auto">
            <a:xfrm flipV="1">
              <a:off x="912" y="2338"/>
              <a:ext cx="522" cy="11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sp>
          <p:nvSpPr>
            <p:cNvPr id="367737" name="Oval 121"/>
            <p:cNvSpPr>
              <a:spLocks noChangeAspect="1" noChangeArrowheads="1"/>
            </p:cNvSpPr>
            <p:nvPr/>
          </p:nvSpPr>
          <p:spPr bwMode="auto">
            <a:xfrm>
              <a:off x="1753" y="2231"/>
              <a:ext cx="166" cy="148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>
                  <a:solidFill>
                    <a:srgbClr val="FFFF00"/>
                  </a:solidFill>
                  <a:latin typeface="Comic Sans MS" pitchFamily="66" charset="0"/>
                </a:rPr>
                <a:t>@</a:t>
              </a:r>
            </a:p>
          </p:txBody>
        </p:sp>
        <p:cxnSp>
          <p:nvCxnSpPr>
            <p:cNvPr id="23632" name="AutoShape 122"/>
            <p:cNvCxnSpPr>
              <a:cxnSpLocks noChangeAspect="1" noChangeShapeType="1"/>
              <a:stCxn id="367720" idx="6"/>
              <a:endCxn id="367737" idx="2"/>
            </p:cNvCxnSpPr>
            <p:nvPr/>
          </p:nvCxnSpPr>
          <p:spPr bwMode="auto">
            <a:xfrm flipV="1">
              <a:off x="1600" y="2306"/>
              <a:ext cx="154" cy="32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633" name="AutoShape 123"/>
            <p:cNvCxnSpPr>
              <a:cxnSpLocks noChangeAspect="1" noChangeShapeType="1"/>
              <a:endCxn id="367737" idx="0"/>
            </p:cNvCxnSpPr>
            <p:nvPr/>
          </p:nvCxnSpPr>
          <p:spPr bwMode="auto">
            <a:xfrm>
              <a:off x="1744" y="2153"/>
              <a:ext cx="93" cy="79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634" name="AutoShape 124"/>
            <p:cNvCxnSpPr>
              <a:cxnSpLocks noChangeAspect="1" noChangeShapeType="1"/>
              <a:stCxn id="367723" idx="7"/>
              <a:endCxn id="367737" idx="3"/>
            </p:cNvCxnSpPr>
            <p:nvPr/>
          </p:nvCxnSpPr>
          <p:spPr bwMode="auto">
            <a:xfrm flipV="1">
              <a:off x="1767" y="2358"/>
              <a:ext cx="11" cy="97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</p:cxnSp>
        <p:cxnSp>
          <p:nvCxnSpPr>
            <p:cNvPr id="23635" name="AutoShape 125"/>
            <p:cNvCxnSpPr>
              <a:cxnSpLocks noChangeAspect="1" noChangeShapeType="1"/>
              <a:stCxn id="367721" idx="5"/>
              <a:endCxn id="367722" idx="1"/>
            </p:cNvCxnSpPr>
            <p:nvPr/>
          </p:nvCxnSpPr>
          <p:spPr bwMode="auto">
            <a:xfrm>
              <a:off x="1179" y="2506"/>
              <a:ext cx="113" cy="75"/>
            </a:xfrm>
            <a:prstGeom prst="straightConnector1">
              <a:avLst/>
            </a:prstGeom>
            <a:noFill/>
            <a:ln w="1905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</p:cxnSp>
        <p:sp>
          <p:nvSpPr>
            <p:cNvPr id="367742" name="Oval 126"/>
            <p:cNvSpPr>
              <a:spLocks noChangeAspect="1" noChangeArrowheads="1"/>
            </p:cNvSpPr>
            <p:nvPr/>
          </p:nvSpPr>
          <p:spPr bwMode="auto">
            <a:xfrm>
              <a:off x="1613" y="2015"/>
              <a:ext cx="166" cy="148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anchor="ctr"/>
            <a:lstStyle/>
            <a:p>
              <a:pPr algn="ctr">
                <a:lnSpc>
                  <a:spcPct val="90000"/>
                </a:lnSpc>
              </a:pPr>
              <a:r>
                <a:rPr lang="en-US" sz="1400" b="1">
                  <a:solidFill>
                    <a:srgbClr val="FFFF00"/>
                  </a:solidFill>
                  <a:latin typeface="Comic Sans MS" pitchFamily="66" charset="0"/>
                </a:rPr>
                <a:t>@</a:t>
              </a:r>
            </a:p>
          </p:txBody>
        </p:sp>
        <p:sp>
          <p:nvSpPr>
            <p:cNvPr id="23637" name="Rectangle 127"/>
            <p:cNvSpPr>
              <a:spLocks noChangeArrowheads="1"/>
            </p:cNvSpPr>
            <p:nvPr/>
          </p:nvSpPr>
          <p:spPr bwMode="auto">
            <a:xfrm>
              <a:off x="1135" y="1903"/>
              <a:ext cx="162" cy="23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en-US" sz="1200" b="1">
                <a:solidFill>
                  <a:srgbClr val="CC0000"/>
                </a:solidFill>
                <a:latin typeface="Comic Sans MS" pitchFamily="66" charset="0"/>
              </a:endParaRPr>
            </a:p>
          </p:txBody>
        </p:sp>
      </p:grpSp>
      <p:grpSp>
        <p:nvGrpSpPr>
          <p:cNvPr id="7" name="Group 128"/>
          <p:cNvGrpSpPr>
            <a:grpSpLocks/>
          </p:cNvGrpSpPr>
          <p:nvPr/>
        </p:nvGrpSpPr>
        <p:grpSpPr bwMode="auto">
          <a:xfrm>
            <a:off x="3043605" y="2819401"/>
            <a:ext cx="3045069" cy="1893888"/>
            <a:chOff x="2146" y="1776"/>
            <a:chExt cx="2078" cy="1193"/>
          </a:xfrm>
        </p:grpSpPr>
        <p:sp>
          <p:nvSpPr>
            <p:cNvPr id="23605" name="Rectangle 129"/>
            <p:cNvSpPr>
              <a:spLocks noChangeArrowheads="1"/>
            </p:cNvSpPr>
            <p:nvPr/>
          </p:nvSpPr>
          <p:spPr bwMode="auto">
            <a:xfrm>
              <a:off x="2845" y="1776"/>
              <a:ext cx="615" cy="174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r>
                <a:rPr lang="en-US" sz="1200" b="1">
                  <a:solidFill>
                    <a:schemeClr val="tx1"/>
                  </a:solidFill>
                  <a:latin typeface="Comic Sans MS" pitchFamily="66" charset="0"/>
                </a:rPr>
                <a:t>Connexion</a:t>
              </a:r>
            </a:p>
          </p:txBody>
        </p:sp>
        <p:sp>
          <p:nvSpPr>
            <p:cNvPr id="23606" name="Rectangle 130"/>
            <p:cNvSpPr>
              <a:spLocks noChangeArrowheads="1"/>
            </p:cNvSpPr>
            <p:nvPr/>
          </p:nvSpPr>
          <p:spPr bwMode="auto">
            <a:xfrm>
              <a:off x="3600" y="2261"/>
              <a:ext cx="624" cy="181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lIns="54000" rIns="18000"/>
            <a:lstStyle/>
            <a:p>
              <a:r>
                <a:rPr lang="en-US" sz="1200" b="1">
                  <a:solidFill>
                    <a:schemeClr val="tx1"/>
                  </a:solidFill>
                  <a:latin typeface="Comic Sans MS" pitchFamily="66" charset="0"/>
                </a:rPr>
                <a:t>Coordination</a:t>
              </a:r>
            </a:p>
          </p:txBody>
        </p:sp>
        <p:sp>
          <p:nvSpPr>
            <p:cNvPr id="23607" name="Rectangle 131"/>
            <p:cNvSpPr>
              <a:spLocks noChangeArrowheads="1"/>
            </p:cNvSpPr>
            <p:nvPr/>
          </p:nvSpPr>
          <p:spPr bwMode="auto">
            <a:xfrm>
              <a:off x="2790" y="2795"/>
              <a:ext cx="711" cy="174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r>
                <a:rPr lang="en-US" sz="1200" b="1">
                  <a:solidFill>
                    <a:schemeClr val="tx1"/>
                  </a:solidFill>
                  <a:latin typeface="Comic Sans MS" pitchFamily="66" charset="0"/>
                </a:rPr>
                <a:t>Cooperation</a:t>
              </a:r>
            </a:p>
          </p:txBody>
        </p:sp>
        <p:sp>
          <p:nvSpPr>
            <p:cNvPr id="23608" name="Rectangle 132"/>
            <p:cNvSpPr>
              <a:spLocks noChangeArrowheads="1"/>
            </p:cNvSpPr>
            <p:nvPr/>
          </p:nvSpPr>
          <p:spPr bwMode="auto">
            <a:xfrm>
              <a:off x="2146" y="2261"/>
              <a:ext cx="508" cy="174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r>
                <a:rPr lang="en-US" sz="1200" b="1">
                  <a:solidFill>
                    <a:schemeClr val="tx1"/>
                  </a:solidFill>
                  <a:latin typeface="Comic Sans MS" pitchFamily="66" charset="0"/>
                </a:rPr>
                <a:t>Sharing</a:t>
              </a:r>
            </a:p>
          </p:txBody>
        </p:sp>
        <p:sp>
          <p:nvSpPr>
            <p:cNvPr id="23609" name="Line 133"/>
            <p:cNvSpPr>
              <a:spLocks noChangeShapeType="1"/>
            </p:cNvSpPr>
            <p:nvPr/>
          </p:nvSpPr>
          <p:spPr bwMode="auto">
            <a:xfrm>
              <a:off x="3120" y="1968"/>
              <a:ext cx="0" cy="7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23610" name="Line 134"/>
            <p:cNvSpPr>
              <a:spLocks noChangeShapeType="1"/>
            </p:cNvSpPr>
            <p:nvPr/>
          </p:nvSpPr>
          <p:spPr bwMode="auto">
            <a:xfrm rot="-5400000">
              <a:off x="3120" y="1968"/>
              <a:ext cx="0" cy="7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367751" name="Text Box 135"/>
          <p:cNvSpPr txBox="1">
            <a:spLocks noChangeArrowheads="1"/>
          </p:cNvSpPr>
          <p:nvPr/>
        </p:nvSpPr>
        <p:spPr bwMode="auto">
          <a:xfrm>
            <a:off x="2180492" y="1576388"/>
            <a:ext cx="1447832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i="1">
                <a:solidFill>
                  <a:schemeClr val="accent2"/>
                </a:solidFill>
                <a:latin typeface="Comic Sans MS" pitchFamily="66" charset="0"/>
              </a:rPr>
              <a:t>dissociating</a:t>
            </a:r>
          </a:p>
        </p:txBody>
      </p:sp>
      <p:sp>
        <p:nvSpPr>
          <p:cNvPr id="367752" name="AutoShape 136"/>
          <p:cNvSpPr>
            <a:spLocks noChangeArrowheads="1"/>
          </p:cNvSpPr>
          <p:nvPr/>
        </p:nvSpPr>
        <p:spPr bwMode="auto">
          <a:xfrm>
            <a:off x="3094892" y="2286000"/>
            <a:ext cx="703385" cy="457200"/>
          </a:xfrm>
          <a:prstGeom prst="lightningBol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7753" name="AutoShape 137"/>
          <p:cNvSpPr>
            <a:spLocks noChangeArrowheads="1"/>
          </p:cNvSpPr>
          <p:nvPr/>
        </p:nvSpPr>
        <p:spPr bwMode="auto">
          <a:xfrm>
            <a:off x="5102469" y="523875"/>
            <a:ext cx="3723543" cy="457200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0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Knowledge Communities</a:t>
            </a:r>
          </a:p>
        </p:txBody>
      </p:sp>
      <p:sp>
        <p:nvSpPr>
          <p:cNvPr id="367754" name="Rectangle 138"/>
          <p:cNvSpPr>
            <a:spLocks noChangeArrowheads="1"/>
          </p:cNvSpPr>
          <p:nvPr/>
        </p:nvSpPr>
        <p:spPr bwMode="auto">
          <a:xfrm>
            <a:off x="0" y="1118700"/>
            <a:ext cx="3500430" cy="523220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r>
              <a:rPr lang="en-US" sz="1400" b="1">
                <a:solidFill>
                  <a:srgbClr val="CC0000"/>
                </a:solidFill>
                <a:latin typeface="Comic Sans MS" pitchFamily="66" charset="0"/>
              </a:rPr>
              <a:t>Manage the Life Cycle of a community, and their supporting tools</a:t>
            </a:r>
          </a:p>
        </p:txBody>
      </p:sp>
      <p:grpSp>
        <p:nvGrpSpPr>
          <p:cNvPr id="8" name="Group 140"/>
          <p:cNvGrpSpPr>
            <a:grpSpLocks/>
          </p:cNvGrpSpPr>
          <p:nvPr/>
        </p:nvGrpSpPr>
        <p:grpSpPr bwMode="auto">
          <a:xfrm>
            <a:off x="3754909" y="3279776"/>
            <a:ext cx="1409106" cy="1008063"/>
            <a:chOff x="3728" y="1780"/>
            <a:chExt cx="1790" cy="1542"/>
          </a:xfrm>
        </p:grpSpPr>
        <p:sp>
          <p:nvSpPr>
            <p:cNvPr id="23574" name="Freeform 141"/>
            <p:cNvSpPr>
              <a:spLocks/>
            </p:cNvSpPr>
            <p:nvPr/>
          </p:nvSpPr>
          <p:spPr bwMode="auto">
            <a:xfrm>
              <a:off x="3765" y="1806"/>
              <a:ext cx="1723" cy="1473"/>
            </a:xfrm>
            <a:custGeom>
              <a:avLst/>
              <a:gdLst>
                <a:gd name="T0" fmla="*/ 0 w 3447"/>
                <a:gd name="T1" fmla="*/ 239 h 2947"/>
                <a:gd name="T2" fmla="*/ 691 w 3447"/>
                <a:gd name="T3" fmla="*/ 320 h 2947"/>
                <a:gd name="T4" fmla="*/ 1259 w 3447"/>
                <a:gd name="T5" fmla="*/ 0 h 2947"/>
                <a:gd name="T6" fmla="*/ 1715 w 3447"/>
                <a:gd name="T7" fmla="*/ 910 h 2947"/>
                <a:gd name="T8" fmla="*/ 1707 w 3447"/>
                <a:gd name="T9" fmla="*/ 952 h 2947"/>
                <a:gd name="T10" fmla="*/ 1723 w 3447"/>
                <a:gd name="T11" fmla="*/ 1034 h 2947"/>
                <a:gd name="T12" fmla="*/ 1651 w 3447"/>
                <a:gd name="T13" fmla="*/ 1059 h 2947"/>
                <a:gd name="T14" fmla="*/ 1681 w 3447"/>
                <a:gd name="T15" fmla="*/ 1162 h 2947"/>
                <a:gd name="T16" fmla="*/ 977 w 3447"/>
                <a:gd name="T17" fmla="*/ 1217 h 2947"/>
                <a:gd name="T18" fmla="*/ 295 w 3447"/>
                <a:gd name="T19" fmla="*/ 1473 h 2947"/>
                <a:gd name="T20" fmla="*/ 0 w 3447"/>
                <a:gd name="T21" fmla="*/ 239 h 2947"/>
                <a:gd name="T22" fmla="*/ 0 w 3447"/>
                <a:gd name="T23" fmla="*/ 239 h 294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447"/>
                <a:gd name="T37" fmla="*/ 0 h 2947"/>
                <a:gd name="T38" fmla="*/ 3447 w 3447"/>
                <a:gd name="T39" fmla="*/ 2947 h 294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447" h="2947">
                  <a:moveTo>
                    <a:pt x="0" y="479"/>
                  </a:moveTo>
                  <a:lnTo>
                    <a:pt x="1383" y="641"/>
                  </a:lnTo>
                  <a:lnTo>
                    <a:pt x="2518" y="0"/>
                  </a:lnTo>
                  <a:lnTo>
                    <a:pt x="3431" y="1820"/>
                  </a:lnTo>
                  <a:lnTo>
                    <a:pt x="3414" y="1905"/>
                  </a:lnTo>
                  <a:lnTo>
                    <a:pt x="3447" y="2068"/>
                  </a:lnTo>
                  <a:lnTo>
                    <a:pt x="3302" y="2119"/>
                  </a:lnTo>
                  <a:lnTo>
                    <a:pt x="3362" y="2325"/>
                  </a:lnTo>
                  <a:lnTo>
                    <a:pt x="1955" y="2435"/>
                  </a:lnTo>
                  <a:lnTo>
                    <a:pt x="590" y="2947"/>
                  </a:lnTo>
                  <a:lnTo>
                    <a:pt x="0" y="47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75" name="Freeform 142"/>
            <p:cNvSpPr>
              <a:spLocks/>
            </p:cNvSpPr>
            <p:nvPr/>
          </p:nvSpPr>
          <p:spPr bwMode="auto">
            <a:xfrm>
              <a:off x="3825" y="2075"/>
              <a:ext cx="882" cy="1136"/>
            </a:xfrm>
            <a:custGeom>
              <a:avLst/>
              <a:gdLst>
                <a:gd name="T0" fmla="*/ 882 w 1766"/>
                <a:gd name="T1" fmla="*/ 926 h 2272"/>
                <a:gd name="T2" fmla="*/ 614 w 1766"/>
                <a:gd name="T3" fmla="*/ 63 h 2272"/>
                <a:gd name="T4" fmla="*/ 0 w 1766"/>
                <a:gd name="T5" fmla="*/ 0 h 2272"/>
                <a:gd name="T6" fmla="*/ 243 w 1766"/>
                <a:gd name="T7" fmla="*/ 1136 h 2272"/>
                <a:gd name="T8" fmla="*/ 882 w 1766"/>
                <a:gd name="T9" fmla="*/ 926 h 2272"/>
                <a:gd name="T10" fmla="*/ 882 w 1766"/>
                <a:gd name="T11" fmla="*/ 926 h 227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66"/>
                <a:gd name="T19" fmla="*/ 0 h 2272"/>
                <a:gd name="T20" fmla="*/ 1766 w 1766"/>
                <a:gd name="T21" fmla="*/ 2272 h 227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66" h="2272">
                  <a:moveTo>
                    <a:pt x="1766" y="1853"/>
                  </a:moveTo>
                  <a:lnTo>
                    <a:pt x="1229" y="127"/>
                  </a:lnTo>
                  <a:lnTo>
                    <a:pt x="0" y="0"/>
                  </a:lnTo>
                  <a:lnTo>
                    <a:pt x="486" y="2272"/>
                  </a:lnTo>
                  <a:lnTo>
                    <a:pt x="1766" y="1853"/>
                  </a:lnTo>
                  <a:close/>
                </a:path>
              </a:pathLst>
            </a:custGeom>
            <a:solidFill>
              <a:srgbClr val="7A7A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76" name="Freeform 143"/>
            <p:cNvSpPr>
              <a:spLocks/>
            </p:cNvSpPr>
            <p:nvPr/>
          </p:nvSpPr>
          <p:spPr bwMode="auto">
            <a:xfrm>
              <a:off x="3744" y="2028"/>
              <a:ext cx="1010" cy="1294"/>
            </a:xfrm>
            <a:custGeom>
              <a:avLst/>
              <a:gdLst>
                <a:gd name="T0" fmla="*/ 707 w 2021"/>
                <a:gd name="T1" fmla="*/ 98 h 2589"/>
                <a:gd name="T2" fmla="*/ 0 w 2021"/>
                <a:gd name="T3" fmla="*/ 0 h 2589"/>
                <a:gd name="T4" fmla="*/ 302 w 2021"/>
                <a:gd name="T5" fmla="*/ 1294 h 2589"/>
                <a:gd name="T6" fmla="*/ 1010 w 2021"/>
                <a:gd name="T7" fmla="*/ 987 h 2589"/>
                <a:gd name="T8" fmla="*/ 746 w 2021"/>
                <a:gd name="T9" fmla="*/ 188 h 2589"/>
                <a:gd name="T10" fmla="*/ 972 w 2021"/>
                <a:gd name="T11" fmla="*/ 982 h 2589"/>
                <a:gd name="T12" fmla="*/ 332 w 2021"/>
                <a:gd name="T13" fmla="*/ 1221 h 2589"/>
                <a:gd name="T14" fmla="*/ 50 w 2021"/>
                <a:gd name="T15" fmla="*/ 47 h 2589"/>
                <a:gd name="T16" fmla="*/ 707 w 2021"/>
                <a:gd name="T17" fmla="*/ 98 h 2589"/>
                <a:gd name="T18" fmla="*/ 707 w 2021"/>
                <a:gd name="T19" fmla="*/ 98 h 258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021"/>
                <a:gd name="T31" fmla="*/ 0 h 2589"/>
                <a:gd name="T32" fmla="*/ 2021 w 2021"/>
                <a:gd name="T33" fmla="*/ 2589 h 258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021" h="2589">
                  <a:moveTo>
                    <a:pt x="1415" y="196"/>
                  </a:moveTo>
                  <a:lnTo>
                    <a:pt x="0" y="0"/>
                  </a:lnTo>
                  <a:lnTo>
                    <a:pt x="605" y="2589"/>
                  </a:lnTo>
                  <a:lnTo>
                    <a:pt x="2021" y="1974"/>
                  </a:lnTo>
                  <a:lnTo>
                    <a:pt x="1493" y="376"/>
                  </a:lnTo>
                  <a:lnTo>
                    <a:pt x="1945" y="1965"/>
                  </a:lnTo>
                  <a:lnTo>
                    <a:pt x="665" y="2443"/>
                  </a:lnTo>
                  <a:lnTo>
                    <a:pt x="101" y="94"/>
                  </a:lnTo>
                  <a:lnTo>
                    <a:pt x="1415" y="19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144"/>
            <p:cNvGrpSpPr>
              <a:grpSpLocks/>
            </p:cNvGrpSpPr>
            <p:nvPr/>
          </p:nvGrpSpPr>
          <p:grpSpPr bwMode="auto">
            <a:xfrm>
              <a:off x="3728" y="1780"/>
              <a:ext cx="1790" cy="1332"/>
              <a:chOff x="3728" y="1780"/>
              <a:chExt cx="1790" cy="1332"/>
            </a:xfrm>
          </p:grpSpPr>
          <p:sp>
            <p:nvSpPr>
              <p:cNvPr id="23578" name="Freeform 145"/>
              <p:cNvSpPr>
                <a:spLocks/>
              </p:cNvSpPr>
              <p:nvPr/>
            </p:nvSpPr>
            <p:spPr bwMode="auto">
              <a:xfrm>
                <a:off x="4806" y="1861"/>
                <a:ext cx="674" cy="1132"/>
              </a:xfrm>
              <a:custGeom>
                <a:avLst/>
                <a:gdLst>
                  <a:gd name="T0" fmla="*/ 269 w 1348"/>
                  <a:gd name="T1" fmla="*/ 26 h 2263"/>
                  <a:gd name="T2" fmla="*/ 350 w 1348"/>
                  <a:gd name="T3" fmla="*/ 0 h 2263"/>
                  <a:gd name="T4" fmla="*/ 674 w 1348"/>
                  <a:gd name="T5" fmla="*/ 859 h 2263"/>
                  <a:gd name="T6" fmla="*/ 627 w 1348"/>
                  <a:gd name="T7" fmla="*/ 986 h 2263"/>
                  <a:gd name="T8" fmla="*/ 0 w 1348"/>
                  <a:gd name="T9" fmla="*/ 1132 h 2263"/>
                  <a:gd name="T10" fmla="*/ 619 w 1348"/>
                  <a:gd name="T11" fmla="*/ 833 h 2263"/>
                  <a:gd name="T12" fmla="*/ 269 w 1348"/>
                  <a:gd name="T13" fmla="*/ 26 h 2263"/>
                  <a:gd name="T14" fmla="*/ 269 w 1348"/>
                  <a:gd name="T15" fmla="*/ 26 h 226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348"/>
                  <a:gd name="T25" fmla="*/ 0 h 2263"/>
                  <a:gd name="T26" fmla="*/ 1348 w 1348"/>
                  <a:gd name="T27" fmla="*/ 2263 h 226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348" h="2263">
                    <a:moveTo>
                      <a:pt x="537" y="51"/>
                    </a:moveTo>
                    <a:lnTo>
                      <a:pt x="700" y="0"/>
                    </a:lnTo>
                    <a:lnTo>
                      <a:pt x="1348" y="1717"/>
                    </a:lnTo>
                    <a:lnTo>
                      <a:pt x="1254" y="1972"/>
                    </a:lnTo>
                    <a:lnTo>
                      <a:pt x="0" y="2263"/>
                    </a:lnTo>
                    <a:lnTo>
                      <a:pt x="1237" y="1665"/>
                    </a:lnTo>
                    <a:lnTo>
                      <a:pt x="537" y="51"/>
                    </a:lnTo>
                    <a:close/>
                  </a:path>
                </a:pathLst>
              </a:custGeom>
              <a:solidFill>
                <a:srgbClr val="C2B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79" name="Freeform 146"/>
              <p:cNvSpPr>
                <a:spLocks/>
              </p:cNvSpPr>
              <p:nvPr/>
            </p:nvSpPr>
            <p:spPr bwMode="auto">
              <a:xfrm>
                <a:off x="4831" y="2870"/>
                <a:ext cx="593" cy="140"/>
              </a:xfrm>
              <a:custGeom>
                <a:avLst/>
                <a:gdLst>
                  <a:gd name="T0" fmla="*/ 0 w 1186"/>
                  <a:gd name="T1" fmla="*/ 140 h 282"/>
                  <a:gd name="T2" fmla="*/ 593 w 1186"/>
                  <a:gd name="T3" fmla="*/ 64 h 282"/>
                  <a:gd name="T4" fmla="*/ 589 w 1186"/>
                  <a:gd name="T5" fmla="*/ 0 h 282"/>
                  <a:gd name="T6" fmla="*/ 0 w 1186"/>
                  <a:gd name="T7" fmla="*/ 140 h 282"/>
                  <a:gd name="T8" fmla="*/ 0 w 1186"/>
                  <a:gd name="T9" fmla="*/ 140 h 28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86"/>
                  <a:gd name="T16" fmla="*/ 0 h 282"/>
                  <a:gd name="T17" fmla="*/ 1186 w 1186"/>
                  <a:gd name="T18" fmla="*/ 282 h 28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86" h="282">
                    <a:moveTo>
                      <a:pt x="0" y="282"/>
                    </a:moveTo>
                    <a:lnTo>
                      <a:pt x="1186" y="128"/>
                    </a:lnTo>
                    <a:lnTo>
                      <a:pt x="1177" y="0"/>
                    </a:lnTo>
                    <a:lnTo>
                      <a:pt x="0" y="282"/>
                    </a:lnTo>
                    <a:close/>
                  </a:path>
                </a:pathLst>
              </a:custGeom>
              <a:solidFill>
                <a:srgbClr val="7A7AA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80" name="Freeform 147"/>
              <p:cNvSpPr>
                <a:spLocks/>
              </p:cNvSpPr>
              <p:nvPr/>
            </p:nvSpPr>
            <p:spPr bwMode="auto">
              <a:xfrm>
                <a:off x="4465" y="1874"/>
                <a:ext cx="926" cy="1089"/>
              </a:xfrm>
              <a:custGeom>
                <a:avLst/>
                <a:gdLst>
                  <a:gd name="T0" fmla="*/ 0 w 1852"/>
                  <a:gd name="T1" fmla="*/ 243 h 2179"/>
                  <a:gd name="T2" fmla="*/ 295 w 1852"/>
                  <a:gd name="T3" fmla="*/ 1089 h 2179"/>
                  <a:gd name="T4" fmla="*/ 926 w 1852"/>
                  <a:gd name="T5" fmla="*/ 811 h 2179"/>
                  <a:gd name="T6" fmla="*/ 542 w 1852"/>
                  <a:gd name="T7" fmla="*/ 0 h 2179"/>
                  <a:gd name="T8" fmla="*/ 0 w 1852"/>
                  <a:gd name="T9" fmla="*/ 243 h 2179"/>
                  <a:gd name="T10" fmla="*/ 0 w 1852"/>
                  <a:gd name="T11" fmla="*/ 243 h 217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852"/>
                  <a:gd name="T19" fmla="*/ 0 h 2179"/>
                  <a:gd name="T20" fmla="*/ 1852 w 1852"/>
                  <a:gd name="T21" fmla="*/ 2179 h 217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852" h="2179">
                    <a:moveTo>
                      <a:pt x="0" y="487"/>
                    </a:moveTo>
                    <a:lnTo>
                      <a:pt x="589" y="2179"/>
                    </a:lnTo>
                    <a:lnTo>
                      <a:pt x="1852" y="1623"/>
                    </a:lnTo>
                    <a:lnTo>
                      <a:pt x="1083" y="0"/>
                    </a:lnTo>
                    <a:lnTo>
                      <a:pt x="0" y="487"/>
                    </a:lnTo>
                    <a:close/>
                  </a:path>
                </a:pathLst>
              </a:custGeom>
              <a:solidFill>
                <a:srgbClr val="FFF5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81" name="Freeform 148"/>
              <p:cNvSpPr>
                <a:spLocks/>
              </p:cNvSpPr>
              <p:nvPr/>
            </p:nvSpPr>
            <p:spPr bwMode="auto">
              <a:xfrm>
                <a:off x="3970" y="2203"/>
                <a:ext cx="593" cy="884"/>
              </a:xfrm>
              <a:custGeom>
                <a:avLst/>
                <a:gdLst>
                  <a:gd name="T0" fmla="*/ 367 w 1186"/>
                  <a:gd name="T1" fmla="*/ 0 h 1767"/>
                  <a:gd name="T2" fmla="*/ 593 w 1186"/>
                  <a:gd name="T3" fmla="*/ 730 h 1767"/>
                  <a:gd name="T4" fmla="*/ 187 w 1186"/>
                  <a:gd name="T5" fmla="*/ 884 h 1767"/>
                  <a:gd name="T6" fmla="*/ 0 w 1186"/>
                  <a:gd name="T7" fmla="*/ 25 h 1767"/>
                  <a:gd name="T8" fmla="*/ 367 w 1186"/>
                  <a:gd name="T9" fmla="*/ 0 h 1767"/>
                  <a:gd name="T10" fmla="*/ 367 w 1186"/>
                  <a:gd name="T11" fmla="*/ 0 h 176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186"/>
                  <a:gd name="T19" fmla="*/ 0 h 1767"/>
                  <a:gd name="T20" fmla="*/ 1186 w 1186"/>
                  <a:gd name="T21" fmla="*/ 1767 h 176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186" h="1767">
                    <a:moveTo>
                      <a:pt x="734" y="0"/>
                    </a:moveTo>
                    <a:lnTo>
                      <a:pt x="1186" y="1460"/>
                    </a:lnTo>
                    <a:lnTo>
                      <a:pt x="374" y="1767"/>
                    </a:lnTo>
                    <a:lnTo>
                      <a:pt x="0" y="49"/>
                    </a:lnTo>
                    <a:lnTo>
                      <a:pt x="734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82" name="Freeform 149"/>
              <p:cNvSpPr>
                <a:spLocks/>
              </p:cNvSpPr>
              <p:nvPr/>
            </p:nvSpPr>
            <p:spPr bwMode="auto">
              <a:xfrm>
                <a:off x="5100" y="1930"/>
                <a:ext cx="120" cy="166"/>
              </a:xfrm>
              <a:custGeom>
                <a:avLst/>
                <a:gdLst>
                  <a:gd name="T0" fmla="*/ 0 w 239"/>
                  <a:gd name="T1" fmla="*/ 38 h 333"/>
                  <a:gd name="T2" fmla="*/ 73 w 239"/>
                  <a:gd name="T3" fmla="*/ 0 h 333"/>
                  <a:gd name="T4" fmla="*/ 120 w 239"/>
                  <a:gd name="T5" fmla="*/ 124 h 333"/>
                  <a:gd name="T6" fmla="*/ 47 w 239"/>
                  <a:gd name="T7" fmla="*/ 166 h 333"/>
                  <a:gd name="T8" fmla="*/ 0 w 239"/>
                  <a:gd name="T9" fmla="*/ 38 h 333"/>
                  <a:gd name="T10" fmla="*/ 0 w 239"/>
                  <a:gd name="T11" fmla="*/ 38 h 33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9"/>
                  <a:gd name="T19" fmla="*/ 0 h 333"/>
                  <a:gd name="T20" fmla="*/ 239 w 239"/>
                  <a:gd name="T21" fmla="*/ 333 h 33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9" h="333">
                    <a:moveTo>
                      <a:pt x="0" y="76"/>
                    </a:moveTo>
                    <a:lnTo>
                      <a:pt x="145" y="0"/>
                    </a:lnTo>
                    <a:lnTo>
                      <a:pt x="239" y="248"/>
                    </a:lnTo>
                    <a:lnTo>
                      <a:pt x="94" y="333"/>
                    </a:lnTo>
                    <a:lnTo>
                      <a:pt x="0" y="76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83" name="Freeform 150"/>
              <p:cNvSpPr>
                <a:spLocks/>
              </p:cNvSpPr>
              <p:nvPr/>
            </p:nvSpPr>
            <p:spPr bwMode="auto">
              <a:xfrm>
                <a:off x="5241" y="2062"/>
                <a:ext cx="124" cy="141"/>
              </a:xfrm>
              <a:custGeom>
                <a:avLst/>
                <a:gdLst>
                  <a:gd name="T0" fmla="*/ 0 w 248"/>
                  <a:gd name="T1" fmla="*/ 34 h 284"/>
                  <a:gd name="T2" fmla="*/ 77 w 248"/>
                  <a:gd name="T3" fmla="*/ 0 h 284"/>
                  <a:gd name="T4" fmla="*/ 124 w 248"/>
                  <a:gd name="T5" fmla="*/ 102 h 284"/>
                  <a:gd name="T6" fmla="*/ 43 w 248"/>
                  <a:gd name="T7" fmla="*/ 141 h 284"/>
                  <a:gd name="T8" fmla="*/ 0 w 248"/>
                  <a:gd name="T9" fmla="*/ 34 h 284"/>
                  <a:gd name="T10" fmla="*/ 0 w 248"/>
                  <a:gd name="T11" fmla="*/ 34 h 28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8"/>
                  <a:gd name="T19" fmla="*/ 0 h 284"/>
                  <a:gd name="T20" fmla="*/ 248 w 248"/>
                  <a:gd name="T21" fmla="*/ 284 h 28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8" h="284">
                    <a:moveTo>
                      <a:pt x="0" y="69"/>
                    </a:moveTo>
                    <a:lnTo>
                      <a:pt x="154" y="0"/>
                    </a:lnTo>
                    <a:lnTo>
                      <a:pt x="248" y="206"/>
                    </a:lnTo>
                    <a:lnTo>
                      <a:pt x="85" y="284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84" name="Freeform 151"/>
              <p:cNvSpPr>
                <a:spLocks/>
              </p:cNvSpPr>
              <p:nvPr/>
            </p:nvSpPr>
            <p:spPr bwMode="auto">
              <a:xfrm>
                <a:off x="5275" y="2181"/>
                <a:ext cx="90" cy="99"/>
              </a:xfrm>
              <a:custGeom>
                <a:avLst/>
                <a:gdLst>
                  <a:gd name="T0" fmla="*/ 38 w 179"/>
                  <a:gd name="T1" fmla="*/ 99 h 196"/>
                  <a:gd name="T2" fmla="*/ 90 w 179"/>
                  <a:gd name="T3" fmla="*/ 82 h 196"/>
                  <a:gd name="T4" fmla="*/ 55 w 179"/>
                  <a:gd name="T5" fmla="*/ 0 h 196"/>
                  <a:gd name="T6" fmla="*/ 0 w 179"/>
                  <a:gd name="T7" fmla="*/ 22 h 196"/>
                  <a:gd name="T8" fmla="*/ 38 w 179"/>
                  <a:gd name="T9" fmla="*/ 99 h 196"/>
                  <a:gd name="T10" fmla="*/ 38 w 179"/>
                  <a:gd name="T11" fmla="*/ 99 h 19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79"/>
                  <a:gd name="T19" fmla="*/ 0 h 196"/>
                  <a:gd name="T20" fmla="*/ 179 w 179"/>
                  <a:gd name="T21" fmla="*/ 196 h 19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79" h="196">
                    <a:moveTo>
                      <a:pt x="76" y="196"/>
                    </a:moveTo>
                    <a:lnTo>
                      <a:pt x="179" y="162"/>
                    </a:lnTo>
                    <a:lnTo>
                      <a:pt x="110" y="0"/>
                    </a:lnTo>
                    <a:lnTo>
                      <a:pt x="0" y="44"/>
                    </a:lnTo>
                    <a:lnTo>
                      <a:pt x="76" y="196"/>
                    </a:lnTo>
                    <a:close/>
                  </a:path>
                </a:pathLst>
              </a:custGeom>
              <a:solidFill>
                <a:srgbClr val="FFE5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85" name="Freeform 152"/>
              <p:cNvSpPr>
                <a:spLocks/>
              </p:cNvSpPr>
              <p:nvPr/>
            </p:nvSpPr>
            <p:spPr bwMode="auto">
              <a:xfrm>
                <a:off x="4477" y="1780"/>
                <a:ext cx="943" cy="1230"/>
              </a:xfrm>
              <a:custGeom>
                <a:avLst/>
                <a:gdLst>
                  <a:gd name="T0" fmla="*/ 0 w 1886"/>
                  <a:gd name="T1" fmla="*/ 337 h 2461"/>
                  <a:gd name="T2" fmla="*/ 559 w 1886"/>
                  <a:gd name="T3" fmla="*/ 0 h 2461"/>
                  <a:gd name="T4" fmla="*/ 943 w 1886"/>
                  <a:gd name="T5" fmla="*/ 923 h 2461"/>
                  <a:gd name="T6" fmla="*/ 265 w 1886"/>
                  <a:gd name="T7" fmla="*/ 1230 h 2461"/>
                  <a:gd name="T8" fmla="*/ 875 w 1886"/>
                  <a:gd name="T9" fmla="*/ 893 h 2461"/>
                  <a:gd name="T10" fmla="*/ 538 w 1886"/>
                  <a:gd name="T11" fmla="*/ 51 h 2461"/>
                  <a:gd name="T12" fmla="*/ 0 w 1886"/>
                  <a:gd name="T13" fmla="*/ 337 h 2461"/>
                  <a:gd name="T14" fmla="*/ 0 w 1886"/>
                  <a:gd name="T15" fmla="*/ 337 h 246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886"/>
                  <a:gd name="T25" fmla="*/ 0 h 2461"/>
                  <a:gd name="T26" fmla="*/ 1886 w 1886"/>
                  <a:gd name="T27" fmla="*/ 2461 h 2461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886" h="2461">
                    <a:moveTo>
                      <a:pt x="0" y="675"/>
                    </a:moveTo>
                    <a:lnTo>
                      <a:pt x="1118" y="0"/>
                    </a:lnTo>
                    <a:lnTo>
                      <a:pt x="1886" y="1846"/>
                    </a:lnTo>
                    <a:lnTo>
                      <a:pt x="530" y="2461"/>
                    </a:lnTo>
                    <a:lnTo>
                      <a:pt x="1750" y="1786"/>
                    </a:lnTo>
                    <a:lnTo>
                      <a:pt x="1076" y="102"/>
                    </a:lnTo>
                    <a:lnTo>
                      <a:pt x="0" y="67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86" name="Freeform 153"/>
              <p:cNvSpPr>
                <a:spLocks/>
              </p:cNvSpPr>
              <p:nvPr/>
            </p:nvSpPr>
            <p:spPr bwMode="auto">
              <a:xfrm>
                <a:off x="4759" y="1831"/>
                <a:ext cx="759" cy="1179"/>
              </a:xfrm>
              <a:custGeom>
                <a:avLst/>
                <a:gdLst>
                  <a:gd name="T0" fmla="*/ 294 w 1519"/>
                  <a:gd name="T1" fmla="*/ 43 h 2359"/>
                  <a:gd name="T2" fmla="*/ 388 w 1519"/>
                  <a:gd name="T3" fmla="*/ 0 h 2359"/>
                  <a:gd name="T4" fmla="*/ 759 w 1519"/>
                  <a:gd name="T5" fmla="*/ 919 h 2359"/>
                  <a:gd name="T6" fmla="*/ 0 w 1519"/>
                  <a:gd name="T7" fmla="*/ 1179 h 2359"/>
                  <a:gd name="T8" fmla="*/ 700 w 1519"/>
                  <a:gd name="T9" fmla="*/ 889 h 2359"/>
                  <a:gd name="T10" fmla="*/ 371 w 1519"/>
                  <a:gd name="T11" fmla="*/ 43 h 2359"/>
                  <a:gd name="T12" fmla="*/ 307 w 1519"/>
                  <a:gd name="T13" fmla="*/ 81 h 2359"/>
                  <a:gd name="T14" fmla="*/ 294 w 1519"/>
                  <a:gd name="T15" fmla="*/ 43 h 2359"/>
                  <a:gd name="T16" fmla="*/ 294 w 1519"/>
                  <a:gd name="T17" fmla="*/ 43 h 235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19"/>
                  <a:gd name="T28" fmla="*/ 0 h 2359"/>
                  <a:gd name="T29" fmla="*/ 1519 w 1519"/>
                  <a:gd name="T30" fmla="*/ 2359 h 235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19" h="2359">
                    <a:moveTo>
                      <a:pt x="588" y="86"/>
                    </a:moveTo>
                    <a:lnTo>
                      <a:pt x="776" y="0"/>
                    </a:lnTo>
                    <a:lnTo>
                      <a:pt x="1519" y="1838"/>
                    </a:lnTo>
                    <a:lnTo>
                      <a:pt x="0" y="2359"/>
                    </a:lnTo>
                    <a:lnTo>
                      <a:pt x="1400" y="1778"/>
                    </a:lnTo>
                    <a:lnTo>
                      <a:pt x="742" y="86"/>
                    </a:lnTo>
                    <a:lnTo>
                      <a:pt x="615" y="163"/>
                    </a:lnTo>
                    <a:lnTo>
                      <a:pt x="588" y="8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87" name="Freeform 154"/>
              <p:cNvSpPr>
                <a:spLocks/>
              </p:cNvSpPr>
              <p:nvPr/>
            </p:nvSpPr>
            <p:spPr bwMode="auto">
              <a:xfrm>
                <a:off x="4763" y="2746"/>
                <a:ext cx="751" cy="273"/>
              </a:xfrm>
              <a:custGeom>
                <a:avLst/>
                <a:gdLst>
                  <a:gd name="T0" fmla="*/ 0 w 1502"/>
                  <a:gd name="T1" fmla="*/ 273 h 546"/>
                  <a:gd name="T2" fmla="*/ 751 w 1502"/>
                  <a:gd name="T3" fmla="*/ 106 h 546"/>
                  <a:gd name="T4" fmla="*/ 713 w 1502"/>
                  <a:gd name="T5" fmla="*/ 0 h 546"/>
                  <a:gd name="T6" fmla="*/ 683 w 1502"/>
                  <a:gd name="T7" fmla="*/ 12 h 546"/>
                  <a:gd name="T8" fmla="*/ 713 w 1502"/>
                  <a:gd name="T9" fmla="*/ 85 h 546"/>
                  <a:gd name="T10" fmla="*/ 0 w 1502"/>
                  <a:gd name="T11" fmla="*/ 273 h 546"/>
                  <a:gd name="T12" fmla="*/ 0 w 1502"/>
                  <a:gd name="T13" fmla="*/ 273 h 54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502"/>
                  <a:gd name="T22" fmla="*/ 0 h 546"/>
                  <a:gd name="T23" fmla="*/ 1502 w 1502"/>
                  <a:gd name="T24" fmla="*/ 546 h 54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502" h="546">
                    <a:moveTo>
                      <a:pt x="0" y="546"/>
                    </a:moveTo>
                    <a:lnTo>
                      <a:pt x="1502" y="213"/>
                    </a:lnTo>
                    <a:lnTo>
                      <a:pt x="1426" y="0"/>
                    </a:lnTo>
                    <a:lnTo>
                      <a:pt x="1365" y="25"/>
                    </a:lnTo>
                    <a:lnTo>
                      <a:pt x="1426" y="170"/>
                    </a:lnTo>
                    <a:lnTo>
                      <a:pt x="0" y="54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88" name="Freeform 155"/>
              <p:cNvSpPr>
                <a:spLocks/>
              </p:cNvSpPr>
              <p:nvPr/>
            </p:nvSpPr>
            <p:spPr bwMode="auto">
              <a:xfrm>
                <a:off x="4785" y="2856"/>
                <a:ext cx="686" cy="171"/>
              </a:xfrm>
              <a:custGeom>
                <a:avLst/>
                <a:gdLst>
                  <a:gd name="T0" fmla="*/ 0 w 1374"/>
                  <a:gd name="T1" fmla="*/ 171 h 342"/>
                  <a:gd name="T2" fmla="*/ 686 w 1374"/>
                  <a:gd name="T3" fmla="*/ 124 h 342"/>
                  <a:gd name="T4" fmla="*/ 648 w 1374"/>
                  <a:gd name="T5" fmla="*/ 0 h 342"/>
                  <a:gd name="T6" fmla="*/ 622 w 1374"/>
                  <a:gd name="T7" fmla="*/ 9 h 342"/>
                  <a:gd name="T8" fmla="*/ 648 w 1374"/>
                  <a:gd name="T9" fmla="*/ 102 h 342"/>
                  <a:gd name="T10" fmla="*/ 0 w 1374"/>
                  <a:gd name="T11" fmla="*/ 171 h 342"/>
                  <a:gd name="T12" fmla="*/ 0 w 1374"/>
                  <a:gd name="T13" fmla="*/ 171 h 3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74"/>
                  <a:gd name="T22" fmla="*/ 0 h 342"/>
                  <a:gd name="T23" fmla="*/ 1374 w 1374"/>
                  <a:gd name="T24" fmla="*/ 342 h 3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74" h="342">
                    <a:moveTo>
                      <a:pt x="0" y="342"/>
                    </a:moveTo>
                    <a:lnTo>
                      <a:pt x="1374" y="248"/>
                    </a:lnTo>
                    <a:lnTo>
                      <a:pt x="1297" y="0"/>
                    </a:lnTo>
                    <a:lnTo>
                      <a:pt x="1246" y="17"/>
                    </a:lnTo>
                    <a:lnTo>
                      <a:pt x="1297" y="205"/>
                    </a:lnTo>
                    <a:lnTo>
                      <a:pt x="0" y="34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89" name="Freeform 156"/>
              <p:cNvSpPr>
                <a:spLocks/>
              </p:cNvSpPr>
              <p:nvPr/>
            </p:nvSpPr>
            <p:spPr bwMode="auto">
              <a:xfrm>
                <a:off x="4358" y="2156"/>
                <a:ext cx="231" cy="124"/>
              </a:xfrm>
              <a:custGeom>
                <a:avLst/>
                <a:gdLst>
                  <a:gd name="T0" fmla="*/ 196 w 461"/>
                  <a:gd name="T1" fmla="*/ 25 h 246"/>
                  <a:gd name="T2" fmla="*/ 154 w 461"/>
                  <a:gd name="T3" fmla="*/ 0 h 246"/>
                  <a:gd name="T4" fmla="*/ 90 w 461"/>
                  <a:gd name="T5" fmla="*/ 4 h 246"/>
                  <a:gd name="T6" fmla="*/ 64 w 461"/>
                  <a:gd name="T7" fmla="*/ 55 h 246"/>
                  <a:gd name="T8" fmla="*/ 25 w 461"/>
                  <a:gd name="T9" fmla="*/ 51 h 246"/>
                  <a:gd name="T10" fmla="*/ 0 w 461"/>
                  <a:gd name="T11" fmla="*/ 90 h 246"/>
                  <a:gd name="T12" fmla="*/ 39 w 461"/>
                  <a:gd name="T13" fmla="*/ 124 h 246"/>
                  <a:gd name="T14" fmla="*/ 86 w 461"/>
                  <a:gd name="T15" fmla="*/ 116 h 246"/>
                  <a:gd name="T16" fmla="*/ 77 w 461"/>
                  <a:gd name="T17" fmla="*/ 86 h 246"/>
                  <a:gd name="T18" fmla="*/ 107 w 461"/>
                  <a:gd name="T19" fmla="*/ 43 h 246"/>
                  <a:gd name="T20" fmla="*/ 154 w 461"/>
                  <a:gd name="T21" fmla="*/ 29 h 246"/>
                  <a:gd name="T22" fmla="*/ 175 w 461"/>
                  <a:gd name="T23" fmla="*/ 90 h 246"/>
                  <a:gd name="T24" fmla="*/ 222 w 461"/>
                  <a:gd name="T25" fmla="*/ 72 h 246"/>
                  <a:gd name="T26" fmla="*/ 231 w 461"/>
                  <a:gd name="T27" fmla="*/ 21 h 246"/>
                  <a:gd name="T28" fmla="*/ 196 w 461"/>
                  <a:gd name="T29" fmla="*/ 25 h 246"/>
                  <a:gd name="T30" fmla="*/ 196 w 461"/>
                  <a:gd name="T31" fmla="*/ 25 h 24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461"/>
                  <a:gd name="T49" fmla="*/ 0 h 246"/>
                  <a:gd name="T50" fmla="*/ 461 w 461"/>
                  <a:gd name="T51" fmla="*/ 246 h 24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461" h="246">
                    <a:moveTo>
                      <a:pt x="392" y="50"/>
                    </a:moveTo>
                    <a:lnTo>
                      <a:pt x="307" y="0"/>
                    </a:lnTo>
                    <a:lnTo>
                      <a:pt x="179" y="7"/>
                    </a:lnTo>
                    <a:lnTo>
                      <a:pt x="128" y="110"/>
                    </a:lnTo>
                    <a:lnTo>
                      <a:pt x="50" y="101"/>
                    </a:lnTo>
                    <a:lnTo>
                      <a:pt x="0" y="179"/>
                    </a:lnTo>
                    <a:lnTo>
                      <a:pt x="77" y="246"/>
                    </a:lnTo>
                    <a:lnTo>
                      <a:pt x="171" y="230"/>
                    </a:lnTo>
                    <a:lnTo>
                      <a:pt x="153" y="170"/>
                    </a:lnTo>
                    <a:lnTo>
                      <a:pt x="213" y="85"/>
                    </a:lnTo>
                    <a:lnTo>
                      <a:pt x="307" y="58"/>
                    </a:lnTo>
                    <a:lnTo>
                      <a:pt x="350" y="179"/>
                    </a:lnTo>
                    <a:lnTo>
                      <a:pt x="444" y="143"/>
                    </a:lnTo>
                    <a:lnTo>
                      <a:pt x="461" y="41"/>
                    </a:lnTo>
                    <a:lnTo>
                      <a:pt x="392" y="5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90" name="Freeform 157"/>
              <p:cNvSpPr>
                <a:spLocks/>
              </p:cNvSpPr>
              <p:nvPr/>
            </p:nvSpPr>
            <p:spPr bwMode="auto">
              <a:xfrm>
                <a:off x="4442" y="2455"/>
                <a:ext cx="252" cy="140"/>
              </a:xfrm>
              <a:custGeom>
                <a:avLst/>
                <a:gdLst>
                  <a:gd name="T0" fmla="*/ 214 w 503"/>
                  <a:gd name="T1" fmla="*/ 22 h 280"/>
                  <a:gd name="T2" fmla="*/ 164 w 503"/>
                  <a:gd name="T3" fmla="*/ 0 h 280"/>
                  <a:gd name="T4" fmla="*/ 92 w 503"/>
                  <a:gd name="T5" fmla="*/ 11 h 280"/>
                  <a:gd name="T6" fmla="*/ 68 w 503"/>
                  <a:gd name="T7" fmla="*/ 67 h 280"/>
                  <a:gd name="T8" fmla="*/ 25 w 503"/>
                  <a:gd name="T9" fmla="*/ 66 h 280"/>
                  <a:gd name="T10" fmla="*/ 0 w 503"/>
                  <a:gd name="T11" fmla="*/ 108 h 280"/>
                  <a:gd name="T12" fmla="*/ 47 w 503"/>
                  <a:gd name="T13" fmla="*/ 140 h 280"/>
                  <a:gd name="T14" fmla="*/ 99 w 503"/>
                  <a:gd name="T15" fmla="*/ 126 h 280"/>
                  <a:gd name="T16" fmla="*/ 86 w 503"/>
                  <a:gd name="T17" fmla="*/ 96 h 280"/>
                  <a:gd name="T18" fmla="*/ 115 w 503"/>
                  <a:gd name="T19" fmla="*/ 49 h 280"/>
                  <a:gd name="T20" fmla="*/ 167 w 503"/>
                  <a:gd name="T21" fmla="*/ 31 h 280"/>
                  <a:gd name="T22" fmla="*/ 197 w 503"/>
                  <a:gd name="T23" fmla="*/ 90 h 280"/>
                  <a:gd name="T24" fmla="*/ 248 w 503"/>
                  <a:gd name="T25" fmla="*/ 68 h 280"/>
                  <a:gd name="T26" fmla="*/ 252 w 503"/>
                  <a:gd name="T27" fmla="*/ 14 h 280"/>
                  <a:gd name="T28" fmla="*/ 214 w 503"/>
                  <a:gd name="T29" fmla="*/ 22 h 280"/>
                  <a:gd name="T30" fmla="*/ 214 w 503"/>
                  <a:gd name="T31" fmla="*/ 22 h 28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503"/>
                  <a:gd name="T49" fmla="*/ 0 h 280"/>
                  <a:gd name="T50" fmla="*/ 503 w 503"/>
                  <a:gd name="T51" fmla="*/ 280 h 280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503" h="280">
                    <a:moveTo>
                      <a:pt x="428" y="44"/>
                    </a:moveTo>
                    <a:lnTo>
                      <a:pt x="327" y="0"/>
                    </a:lnTo>
                    <a:lnTo>
                      <a:pt x="183" y="22"/>
                    </a:lnTo>
                    <a:lnTo>
                      <a:pt x="136" y="134"/>
                    </a:lnTo>
                    <a:lnTo>
                      <a:pt x="50" y="132"/>
                    </a:lnTo>
                    <a:lnTo>
                      <a:pt x="0" y="217"/>
                    </a:lnTo>
                    <a:lnTo>
                      <a:pt x="94" y="280"/>
                    </a:lnTo>
                    <a:lnTo>
                      <a:pt x="198" y="252"/>
                    </a:lnTo>
                    <a:lnTo>
                      <a:pt x="171" y="192"/>
                    </a:lnTo>
                    <a:lnTo>
                      <a:pt x="230" y="98"/>
                    </a:lnTo>
                    <a:lnTo>
                      <a:pt x="333" y="62"/>
                    </a:lnTo>
                    <a:lnTo>
                      <a:pt x="393" y="180"/>
                    </a:lnTo>
                    <a:lnTo>
                      <a:pt x="496" y="135"/>
                    </a:lnTo>
                    <a:lnTo>
                      <a:pt x="503" y="28"/>
                    </a:lnTo>
                    <a:lnTo>
                      <a:pt x="428" y="4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91" name="Freeform 158"/>
              <p:cNvSpPr>
                <a:spLocks/>
              </p:cNvSpPr>
              <p:nvPr/>
            </p:nvSpPr>
            <p:spPr bwMode="auto">
              <a:xfrm>
                <a:off x="4526" y="2754"/>
                <a:ext cx="273" cy="156"/>
              </a:xfrm>
              <a:custGeom>
                <a:avLst/>
                <a:gdLst>
                  <a:gd name="T0" fmla="*/ 231 w 546"/>
                  <a:gd name="T1" fmla="*/ 18 h 313"/>
                  <a:gd name="T2" fmla="*/ 172 w 546"/>
                  <a:gd name="T3" fmla="*/ 0 h 313"/>
                  <a:gd name="T4" fmla="*/ 93 w 546"/>
                  <a:gd name="T5" fmla="*/ 18 h 313"/>
                  <a:gd name="T6" fmla="*/ 73 w 546"/>
                  <a:gd name="T7" fmla="*/ 78 h 313"/>
                  <a:gd name="T8" fmla="*/ 23 w 546"/>
                  <a:gd name="T9" fmla="*/ 82 h 313"/>
                  <a:gd name="T10" fmla="*/ 0 w 546"/>
                  <a:gd name="T11" fmla="*/ 128 h 313"/>
                  <a:gd name="T12" fmla="*/ 56 w 546"/>
                  <a:gd name="T13" fmla="*/ 156 h 313"/>
                  <a:gd name="T14" fmla="*/ 112 w 546"/>
                  <a:gd name="T15" fmla="*/ 137 h 313"/>
                  <a:gd name="T16" fmla="*/ 95 w 546"/>
                  <a:gd name="T17" fmla="*/ 107 h 313"/>
                  <a:gd name="T18" fmla="*/ 123 w 546"/>
                  <a:gd name="T19" fmla="*/ 56 h 313"/>
                  <a:gd name="T20" fmla="*/ 179 w 546"/>
                  <a:gd name="T21" fmla="*/ 32 h 313"/>
                  <a:gd name="T22" fmla="*/ 219 w 546"/>
                  <a:gd name="T23" fmla="*/ 91 h 313"/>
                  <a:gd name="T24" fmla="*/ 273 w 546"/>
                  <a:gd name="T25" fmla="*/ 63 h 313"/>
                  <a:gd name="T26" fmla="*/ 273 w 546"/>
                  <a:gd name="T27" fmla="*/ 6 h 313"/>
                  <a:gd name="T28" fmla="*/ 231 w 546"/>
                  <a:gd name="T29" fmla="*/ 18 h 313"/>
                  <a:gd name="T30" fmla="*/ 231 w 546"/>
                  <a:gd name="T31" fmla="*/ 18 h 31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546"/>
                  <a:gd name="T49" fmla="*/ 0 h 313"/>
                  <a:gd name="T50" fmla="*/ 546 w 546"/>
                  <a:gd name="T51" fmla="*/ 313 h 313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546" h="313">
                    <a:moveTo>
                      <a:pt x="463" y="37"/>
                    </a:moveTo>
                    <a:lnTo>
                      <a:pt x="345" y="0"/>
                    </a:lnTo>
                    <a:lnTo>
                      <a:pt x="187" y="37"/>
                    </a:lnTo>
                    <a:lnTo>
                      <a:pt x="146" y="157"/>
                    </a:lnTo>
                    <a:lnTo>
                      <a:pt x="47" y="165"/>
                    </a:lnTo>
                    <a:lnTo>
                      <a:pt x="0" y="257"/>
                    </a:lnTo>
                    <a:lnTo>
                      <a:pt x="112" y="313"/>
                    </a:lnTo>
                    <a:lnTo>
                      <a:pt x="225" y="275"/>
                    </a:lnTo>
                    <a:lnTo>
                      <a:pt x="191" y="215"/>
                    </a:lnTo>
                    <a:lnTo>
                      <a:pt x="247" y="112"/>
                    </a:lnTo>
                    <a:lnTo>
                      <a:pt x="359" y="65"/>
                    </a:lnTo>
                    <a:lnTo>
                      <a:pt x="438" y="182"/>
                    </a:lnTo>
                    <a:lnTo>
                      <a:pt x="546" y="126"/>
                    </a:lnTo>
                    <a:lnTo>
                      <a:pt x="546" y="13"/>
                    </a:lnTo>
                    <a:lnTo>
                      <a:pt x="463" y="3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92" name="Freeform 159"/>
              <p:cNvSpPr>
                <a:spLocks/>
              </p:cNvSpPr>
              <p:nvPr/>
            </p:nvSpPr>
            <p:spPr bwMode="auto">
              <a:xfrm>
                <a:off x="5092" y="1916"/>
                <a:ext cx="81" cy="74"/>
              </a:xfrm>
              <a:custGeom>
                <a:avLst/>
                <a:gdLst>
                  <a:gd name="T0" fmla="*/ 0 w 161"/>
                  <a:gd name="T1" fmla="*/ 40 h 146"/>
                  <a:gd name="T2" fmla="*/ 73 w 161"/>
                  <a:gd name="T3" fmla="*/ 0 h 146"/>
                  <a:gd name="T4" fmla="*/ 81 w 161"/>
                  <a:gd name="T5" fmla="*/ 35 h 146"/>
                  <a:gd name="T6" fmla="*/ 8 w 161"/>
                  <a:gd name="T7" fmla="*/ 74 h 146"/>
                  <a:gd name="T8" fmla="*/ 0 w 161"/>
                  <a:gd name="T9" fmla="*/ 40 h 146"/>
                  <a:gd name="T10" fmla="*/ 0 w 161"/>
                  <a:gd name="T11" fmla="*/ 40 h 14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61"/>
                  <a:gd name="T19" fmla="*/ 0 h 146"/>
                  <a:gd name="T20" fmla="*/ 161 w 161"/>
                  <a:gd name="T21" fmla="*/ 146 h 14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61" h="146">
                    <a:moveTo>
                      <a:pt x="0" y="78"/>
                    </a:moveTo>
                    <a:lnTo>
                      <a:pt x="145" y="0"/>
                    </a:lnTo>
                    <a:lnTo>
                      <a:pt x="161" y="69"/>
                    </a:lnTo>
                    <a:lnTo>
                      <a:pt x="16" y="146"/>
                    </a:lnTo>
                    <a:lnTo>
                      <a:pt x="0" y="7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93" name="Freeform 160"/>
              <p:cNvSpPr>
                <a:spLocks/>
              </p:cNvSpPr>
              <p:nvPr/>
            </p:nvSpPr>
            <p:spPr bwMode="auto">
              <a:xfrm>
                <a:off x="5139" y="2045"/>
                <a:ext cx="85" cy="64"/>
              </a:xfrm>
              <a:custGeom>
                <a:avLst/>
                <a:gdLst>
                  <a:gd name="T0" fmla="*/ 0 w 170"/>
                  <a:gd name="T1" fmla="*/ 35 h 127"/>
                  <a:gd name="T2" fmla="*/ 72 w 170"/>
                  <a:gd name="T3" fmla="*/ 0 h 127"/>
                  <a:gd name="T4" fmla="*/ 85 w 170"/>
                  <a:gd name="T5" fmla="*/ 35 h 127"/>
                  <a:gd name="T6" fmla="*/ 12 w 170"/>
                  <a:gd name="T7" fmla="*/ 64 h 127"/>
                  <a:gd name="T8" fmla="*/ 0 w 170"/>
                  <a:gd name="T9" fmla="*/ 35 h 127"/>
                  <a:gd name="T10" fmla="*/ 0 w 170"/>
                  <a:gd name="T11" fmla="*/ 35 h 12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70"/>
                  <a:gd name="T19" fmla="*/ 0 h 127"/>
                  <a:gd name="T20" fmla="*/ 170 w 170"/>
                  <a:gd name="T21" fmla="*/ 127 h 12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70" h="127">
                    <a:moveTo>
                      <a:pt x="0" y="69"/>
                    </a:moveTo>
                    <a:lnTo>
                      <a:pt x="144" y="0"/>
                    </a:lnTo>
                    <a:lnTo>
                      <a:pt x="170" y="69"/>
                    </a:lnTo>
                    <a:lnTo>
                      <a:pt x="25" y="127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94" name="Freeform 161"/>
              <p:cNvSpPr>
                <a:spLocks/>
              </p:cNvSpPr>
              <p:nvPr/>
            </p:nvSpPr>
            <p:spPr bwMode="auto">
              <a:xfrm>
                <a:off x="5233" y="2040"/>
                <a:ext cx="153" cy="180"/>
              </a:xfrm>
              <a:custGeom>
                <a:avLst/>
                <a:gdLst>
                  <a:gd name="T0" fmla="*/ 0 w 306"/>
                  <a:gd name="T1" fmla="*/ 43 h 359"/>
                  <a:gd name="T2" fmla="*/ 97 w 306"/>
                  <a:gd name="T3" fmla="*/ 0 h 359"/>
                  <a:gd name="T4" fmla="*/ 153 w 306"/>
                  <a:gd name="T5" fmla="*/ 141 h 359"/>
                  <a:gd name="T6" fmla="*/ 55 w 306"/>
                  <a:gd name="T7" fmla="*/ 180 h 359"/>
                  <a:gd name="T8" fmla="*/ 42 w 306"/>
                  <a:gd name="T9" fmla="*/ 159 h 359"/>
                  <a:gd name="T10" fmla="*/ 114 w 306"/>
                  <a:gd name="T11" fmla="*/ 124 h 359"/>
                  <a:gd name="T12" fmla="*/ 80 w 306"/>
                  <a:gd name="T13" fmla="*/ 39 h 359"/>
                  <a:gd name="T14" fmla="*/ 8 w 306"/>
                  <a:gd name="T15" fmla="*/ 73 h 359"/>
                  <a:gd name="T16" fmla="*/ 0 w 306"/>
                  <a:gd name="T17" fmla="*/ 43 h 359"/>
                  <a:gd name="T18" fmla="*/ 0 w 306"/>
                  <a:gd name="T19" fmla="*/ 43 h 35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06"/>
                  <a:gd name="T31" fmla="*/ 0 h 359"/>
                  <a:gd name="T32" fmla="*/ 306 w 306"/>
                  <a:gd name="T33" fmla="*/ 359 h 359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06" h="359">
                    <a:moveTo>
                      <a:pt x="0" y="86"/>
                    </a:moveTo>
                    <a:lnTo>
                      <a:pt x="195" y="0"/>
                    </a:lnTo>
                    <a:lnTo>
                      <a:pt x="306" y="282"/>
                    </a:lnTo>
                    <a:lnTo>
                      <a:pt x="110" y="359"/>
                    </a:lnTo>
                    <a:lnTo>
                      <a:pt x="85" y="317"/>
                    </a:lnTo>
                    <a:lnTo>
                      <a:pt x="229" y="248"/>
                    </a:lnTo>
                    <a:lnTo>
                      <a:pt x="161" y="78"/>
                    </a:lnTo>
                    <a:lnTo>
                      <a:pt x="16" y="145"/>
                    </a:lnTo>
                    <a:lnTo>
                      <a:pt x="0" y="8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95" name="Freeform 162"/>
              <p:cNvSpPr>
                <a:spLocks/>
              </p:cNvSpPr>
              <p:nvPr/>
            </p:nvSpPr>
            <p:spPr bwMode="auto">
              <a:xfrm>
                <a:off x="5305" y="2186"/>
                <a:ext cx="77" cy="115"/>
              </a:xfrm>
              <a:custGeom>
                <a:avLst/>
                <a:gdLst>
                  <a:gd name="T0" fmla="*/ 21 w 154"/>
                  <a:gd name="T1" fmla="*/ 18 h 231"/>
                  <a:gd name="T2" fmla="*/ 42 w 154"/>
                  <a:gd name="T3" fmla="*/ 68 h 231"/>
                  <a:gd name="T4" fmla="*/ 0 w 154"/>
                  <a:gd name="T5" fmla="*/ 86 h 231"/>
                  <a:gd name="T6" fmla="*/ 18 w 154"/>
                  <a:gd name="T7" fmla="*/ 115 h 231"/>
                  <a:gd name="T8" fmla="*/ 77 w 154"/>
                  <a:gd name="T9" fmla="*/ 86 h 231"/>
                  <a:gd name="T10" fmla="*/ 47 w 154"/>
                  <a:gd name="T11" fmla="*/ 0 h 231"/>
                  <a:gd name="T12" fmla="*/ 21 w 154"/>
                  <a:gd name="T13" fmla="*/ 18 h 231"/>
                  <a:gd name="T14" fmla="*/ 21 w 154"/>
                  <a:gd name="T15" fmla="*/ 18 h 23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54"/>
                  <a:gd name="T25" fmla="*/ 0 h 231"/>
                  <a:gd name="T26" fmla="*/ 154 w 154"/>
                  <a:gd name="T27" fmla="*/ 231 h 231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54" h="231">
                    <a:moveTo>
                      <a:pt x="42" y="36"/>
                    </a:moveTo>
                    <a:lnTo>
                      <a:pt x="85" y="137"/>
                    </a:lnTo>
                    <a:lnTo>
                      <a:pt x="0" y="172"/>
                    </a:lnTo>
                    <a:lnTo>
                      <a:pt x="35" y="231"/>
                    </a:lnTo>
                    <a:lnTo>
                      <a:pt x="154" y="172"/>
                    </a:lnTo>
                    <a:lnTo>
                      <a:pt x="94" y="0"/>
                    </a:lnTo>
                    <a:lnTo>
                      <a:pt x="42" y="3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96" name="Freeform 163"/>
              <p:cNvSpPr>
                <a:spLocks/>
              </p:cNvSpPr>
              <p:nvPr/>
            </p:nvSpPr>
            <p:spPr bwMode="auto">
              <a:xfrm>
                <a:off x="4652" y="1998"/>
                <a:ext cx="530" cy="748"/>
              </a:xfrm>
              <a:custGeom>
                <a:avLst/>
                <a:gdLst>
                  <a:gd name="T0" fmla="*/ 0 w 1058"/>
                  <a:gd name="T1" fmla="*/ 154 h 1495"/>
                  <a:gd name="T2" fmla="*/ 295 w 1058"/>
                  <a:gd name="T3" fmla="*/ 0 h 1495"/>
                  <a:gd name="T4" fmla="*/ 530 w 1058"/>
                  <a:gd name="T5" fmla="*/ 589 h 1495"/>
                  <a:gd name="T6" fmla="*/ 196 w 1058"/>
                  <a:gd name="T7" fmla="*/ 748 h 1495"/>
                  <a:gd name="T8" fmla="*/ 26 w 1058"/>
                  <a:gd name="T9" fmla="*/ 239 h 1495"/>
                  <a:gd name="T10" fmla="*/ 217 w 1058"/>
                  <a:gd name="T11" fmla="*/ 696 h 1495"/>
                  <a:gd name="T12" fmla="*/ 474 w 1058"/>
                  <a:gd name="T13" fmla="*/ 568 h 1495"/>
                  <a:gd name="T14" fmla="*/ 278 w 1058"/>
                  <a:gd name="T15" fmla="*/ 47 h 1495"/>
                  <a:gd name="T16" fmla="*/ 0 w 1058"/>
                  <a:gd name="T17" fmla="*/ 154 h 1495"/>
                  <a:gd name="T18" fmla="*/ 0 w 1058"/>
                  <a:gd name="T19" fmla="*/ 154 h 149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58"/>
                  <a:gd name="T31" fmla="*/ 0 h 1495"/>
                  <a:gd name="T32" fmla="*/ 1058 w 1058"/>
                  <a:gd name="T33" fmla="*/ 1495 h 149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58" h="1495">
                    <a:moveTo>
                      <a:pt x="0" y="308"/>
                    </a:moveTo>
                    <a:lnTo>
                      <a:pt x="588" y="0"/>
                    </a:lnTo>
                    <a:lnTo>
                      <a:pt x="1058" y="1178"/>
                    </a:lnTo>
                    <a:lnTo>
                      <a:pt x="392" y="1495"/>
                    </a:lnTo>
                    <a:lnTo>
                      <a:pt x="51" y="478"/>
                    </a:lnTo>
                    <a:lnTo>
                      <a:pt x="434" y="1392"/>
                    </a:lnTo>
                    <a:lnTo>
                      <a:pt x="946" y="1136"/>
                    </a:lnTo>
                    <a:lnTo>
                      <a:pt x="555" y="94"/>
                    </a:lnTo>
                    <a:lnTo>
                      <a:pt x="0" y="30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97" name="Freeform 164"/>
              <p:cNvSpPr>
                <a:spLocks/>
              </p:cNvSpPr>
              <p:nvPr/>
            </p:nvSpPr>
            <p:spPr bwMode="auto">
              <a:xfrm>
                <a:off x="4750" y="2250"/>
                <a:ext cx="282" cy="132"/>
              </a:xfrm>
              <a:custGeom>
                <a:avLst/>
                <a:gdLst>
                  <a:gd name="T0" fmla="*/ 261 w 564"/>
                  <a:gd name="T1" fmla="*/ 0 h 265"/>
                  <a:gd name="T2" fmla="*/ 0 w 564"/>
                  <a:gd name="T3" fmla="*/ 132 h 265"/>
                  <a:gd name="T4" fmla="*/ 282 w 564"/>
                  <a:gd name="T5" fmla="*/ 34 h 265"/>
                  <a:gd name="T6" fmla="*/ 261 w 564"/>
                  <a:gd name="T7" fmla="*/ 0 h 265"/>
                  <a:gd name="T8" fmla="*/ 261 w 564"/>
                  <a:gd name="T9" fmla="*/ 0 h 26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64"/>
                  <a:gd name="T16" fmla="*/ 0 h 265"/>
                  <a:gd name="T17" fmla="*/ 564 w 564"/>
                  <a:gd name="T18" fmla="*/ 265 h 26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64" h="265">
                    <a:moveTo>
                      <a:pt x="521" y="0"/>
                    </a:moveTo>
                    <a:lnTo>
                      <a:pt x="0" y="265"/>
                    </a:lnTo>
                    <a:lnTo>
                      <a:pt x="564" y="68"/>
                    </a:lnTo>
                    <a:lnTo>
                      <a:pt x="52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98" name="Freeform 165"/>
              <p:cNvSpPr>
                <a:spLocks/>
              </p:cNvSpPr>
              <p:nvPr/>
            </p:nvSpPr>
            <p:spPr bwMode="auto">
              <a:xfrm>
                <a:off x="4848" y="2455"/>
                <a:ext cx="256" cy="136"/>
              </a:xfrm>
              <a:custGeom>
                <a:avLst/>
                <a:gdLst>
                  <a:gd name="T0" fmla="*/ 239 w 512"/>
                  <a:gd name="T1" fmla="*/ 0 h 273"/>
                  <a:gd name="T2" fmla="*/ 0 w 512"/>
                  <a:gd name="T3" fmla="*/ 136 h 273"/>
                  <a:gd name="T4" fmla="*/ 256 w 512"/>
                  <a:gd name="T5" fmla="*/ 34 h 273"/>
                  <a:gd name="T6" fmla="*/ 239 w 512"/>
                  <a:gd name="T7" fmla="*/ 0 h 273"/>
                  <a:gd name="T8" fmla="*/ 239 w 512"/>
                  <a:gd name="T9" fmla="*/ 0 h 27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12"/>
                  <a:gd name="T16" fmla="*/ 0 h 273"/>
                  <a:gd name="T17" fmla="*/ 512 w 512"/>
                  <a:gd name="T18" fmla="*/ 273 h 27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12" h="273">
                    <a:moveTo>
                      <a:pt x="478" y="0"/>
                    </a:moveTo>
                    <a:lnTo>
                      <a:pt x="0" y="273"/>
                    </a:lnTo>
                    <a:lnTo>
                      <a:pt x="512" y="69"/>
                    </a:lnTo>
                    <a:lnTo>
                      <a:pt x="478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599" name="Freeform 166"/>
              <p:cNvSpPr>
                <a:spLocks/>
              </p:cNvSpPr>
              <p:nvPr/>
            </p:nvSpPr>
            <p:spPr bwMode="auto">
              <a:xfrm>
                <a:off x="4712" y="2122"/>
                <a:ext cx="213" cy="525"/>
              </a:xfrm>
              <a:custGeom>
                <a:avLst/>
                <a:gdLst>
                  <a:gd name="T0" fmla="*/ 0 w 427"/>
                  <a:gd name="T1" fmla="*/ 12 h 1050"/>
                  <a:gd name="T2" fmla="*/ 213 w 427"/>
                  <a:gd name="T3" fmla="*/ 525 h 1050"/>
                  <a:gd name="T4" fmla="*/ 30 w 427"/>
                  <a:gd name="T5" fmla="*/ 0 h 1050"/>
                  <a:gd name="T6" fmla="*/ 0 w 427"/>
                  <a:gd name="T7" fmla="*/ 12 h 1050"/>
                  <a:gd name="T8" fmla="*/ 0 w 427"/>
                  <a:gd name="T9" fmla="*/ 12 h 10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27"/>
                  <a:gd name="T16" fmla="*/ 0 h 1050"/>
                  <a:gd name="T17" fmla="*/ 427 w 427"/>
                  <a:gd name="T18" fmla="*/ 1050 h 10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27" h="1050">
                    <a:moveTo>
                      <a:pt x="0" y="25"/>
                    </a:moveTo>
                    <a:lnTo>
                      <a:pt x="427" y="1050"/>
                    </a:lnTo>
                    <a:lnTo>
                      <a:pt x="60" y="0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600" name="Freeform 167"/>
              <p:cNvSpPr>
                <a:spLocks/>
              </p:cNvSpPr>
              <p:nvPr/>
            </p:nvSpPr>
            <p:spPr bwMode="auto">
              <a:xfrm>
                <a:off x="4831" y="2087"/>
                <a:ext cx="218" cy="530"/>
              </a:xfrm>
              <a:custGeom>
                <a:avLst/>
                <a:gdLst>
                  <a:gd name="T0" fmla="*/ 0 w 434"/>
                  <a:gd name="T1" fmla="*/ 9 h 1059"/>
                  <a:gd name="T2" fmla="*/ 218 w 434"/>
                  <a:gd name="T3" fmla="*/ 530 h 1059"/>
                  <a:gd name="T4" fmla="*/ 35 w 434"/>
                  <a:gd name="T5" fmla="*/ 0 h 1059"/>
                  <a:gd name="T6" fmla="*/ 0 w 434"/>
                  <a:gd name="T7" fmla="*/ 9 h 1059"/>
                  <a:gd name="T8" fmla="*/ 0 w 434"/>
                  <a:gd name="T9" fmla="*/ 9 h 10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34"/>
                  <a:gd name="T16" fmla="*/ 0 h 1059"/>
                  <a:gd name="T17" fmla="*/ 434 w 434"/>
                  <a:gd name="T18" fmla="*/ 1059 h 10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34" h="1059">
                    <a:moveTo>
                      <a:pt x="0" y="17"/>
                    </a:moveTo>
                    <a:lnTo>
                      <a:pt x="434" y="1059"/>
                    </a:lnTo>
                    <a:lnTo>
                      <a:pt x="69" y="0"/>
                    </a:lnTo>
                    <a:lnTo>
                      <a:pt x="0" y="1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601" name="Freeform 168"/>
              <p:cNvSpPr>
                <a:spLocks/>
              </p:cNvSpPr>
              <p:nvPr/>
            </p:nvSpPr>
            <p:spPr bwMode="auto">
              <a:xfrm>
                <a:off x="4695" y="2130"/>
                <a:ext cx="294" cy="145"/>
              </a:xfrm>
              <a:custGeom>
                <a:avLst/>
                <a:gdLst>
                  <a:gd name="T0" fmla="*/ 277 w 589"/>
                  <a:gd name="T1" fmla="*/ 0 h 290"/>
                  <a:gd name="T2" fmla="*/ 0 w 589"/>
                  <a:gd name="T3" fmla="*/ 145 h 290"/>
                  <a:gd name="T4" fmla="*/ 294 w 589"/>
                  <a:gd name="T5" fmla="*/ 30 h 290"/>
                  <a:gd name="T6" fmla="*/ 277 w 589"/>
                  <a:gd name="T7" fmla="*/ 0 h 290"/>
                  <a:gd name="T8" fmla="*/ 277 w 589"/>
                  <a:gd name="T9" fmla="*/ 0 h 29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9"/>
                  <a:gd name="T16" fmla="*/ 0 h 290"/>
                  <a:gd name="T17" fmla="*/ 589 w 589"/>
                  <a:gd name="T18" fmla="*/ 290 h 29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9" h="290">
                    <a:moveTo>
                      <a:pt x="555" y="0"/>
                    </a:moveTo>
                    <a:lnTo>
                      <a:pt x="0" y="290"/>
                    </a:lnTo>
                    <a:lnTo>
                      <a:pt x="589" y="60"/>
                    </a:lnTo>
                    <a:lnTo>
                      <a:pt x="55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602" name="Freeform 169"/>
              <p:cNvSpPr>
                <a:spLocks/>
              </p:cNvSpPr>
              <p:nvPr/>
            </p:nvSpPr>
            <p:spPr bwMode="auto">
              <a:xfrm>
                <a:off x="4789" y="2348"/>
                <a:ext cx="282" cy="145"/>
              </a:xfrm>
              <a:custGeom>
                <a:avLst/>
                <a:gdLst>
                  <a:gd name="T0" fmla="*/ 260 w 563"/>
                  <a:gd name="T1" fmla="*/ 0 h 290"/>
                  <a:gd name="T2" fmla="*/ 0 w 563"/>
                  <a:gd name="T3" fmla="*/ 145 h 290"/>
                  <a:gd name="T4" fmla="*/ 282 w 563"/>
                  <a:gd name="T5" fmla="*/ 38 h 290"/>
                  <a:gd name="T6" fmla="*/ 260 w 563"/>
                  <a:gd name="T7" fmla="*/ 0 h 290"/>
                  <a:gd name="T8" fmla="*/ 260 w 563"/>
                  <a:gd name="T9" fmla="*/ 0 h 29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63"/>
                  <a:gd name="T16" fmla="*/ 0 h 290"/>
                  <a:gd name="T17" fmla="*/ 563 w 563"/>
                  <a:gd name="T18" fmla="*/ 290 h 29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63" h="290">
                    <a:moveTo>
                      <a:pt x="519" y="0"/>
                    </a:moveTo>
                    <a:lnTo>
                      <a:pt x="0" y="290"/>
                    </a:lnTo>
                    <a:lnTo>
                      <a:pt x="563" y="77"/>
                    </a:lnTo>
                    <a:lnTo>
                      <a:pt x="519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603" name="Freeform 170"/>
              <p:cNvSpPr>
                <a:spLocks/>
              </p:cNvSpPr>
              <p:nvPr/>
            </p:nvSpPr>
            <p:spPr bwMode="auto">
              <a:xfrm>
                <a:off x="3919" y="2173"/>
                <a:ext cx="673" cy="939"/>
              </a:xfrm>
              <a:custGeom>
                <a:avLst/>
                <a:gdLst>
                  <a:gd name="T0" fmla="*/ 421 w 1348"/>
                  <a:gd name="T1" fmla="*/ 26 h 1879"/>
                  <a:gd name="T2" fmla="*/ 0 w 1348"/>
                  <a:gd name="T3" fmla="*/ 0 h 1879"/>
                  <a:gd name="T4" fmla="*/ 226 w 1348"/>
                  <a:gd name="T5" fmla="*/ 939 h 1879"/>
                  <a:gd name="T6" fmla="*/ 673 w 1348"/>
                  <a:gd name="T7" fmla="*/ 781 h 1879"/>
                  <a:gd name="T8" fmla="*/ 252 w 1348"/>
                  <a:gd name="T9" fmla="*/ 897 h 1879"/>
                  <a:gd name="T10" fmla="*/ 29 w 1348"/>
                  <a:gd name="T11" fmla="*/ 43 h 1879"/>
                  <a:gd name="T12" fmla="*/ 421 w 1348"/>
                  <a:gd name="T13" fmla="*/ 26 h 1879"/>
                  <a:gd name="T14" fmla="*/ 421 w 1348"/>
                  <a:gd name="T15" fmla="*/ 26 h 187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348"/>
                  <a:gd name="T25" fmla="*/ 0 h 1879"/>
                  <a:gd name="T26" fmla="*/ 1348 w 1348"/>
                  <a:gd name="T27" fmla="*/ 1879 h 187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348" h="1879">
                    <a:moveTo>
                      <a:pt x="844" y="52"/>
                    </a:moveTo>
                    <a:lnTo>
                      <a:pt x="0" y="0"/>
                    </a:lnTo>
                    <a:lnTo>
                      <a:pt x="452" y="1879"/>
                    </a:lnTo>
                    <a:lnTo>
                      <a:pt x="1348" y="1563"/>
                    </a:lnTo>
                    <a:lnTo>
                      <a:pt x="504" y="1794"/>
                    </a:lnTo>
                    <a:lnTo>
                      <a:pt x="59" y="86"/>
                    </a:lnTo>
                    <a:lnTo>
                      <a:pt x="844" y="5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604" name="Text Box 171"/>
              <p:cNvSpPr txBox="1">
                <a:spLocks noChangeArrowheads="1"/>
              </p:cNvSpPr>
              <p:nvPr/>
            </p:nvSpPr>
            <p:spPr bwMode="auto">
              <a:xfrm rot="20996147">
                <a:off x="3728" y="2356"/>
                <a:ext cx="1126" cy="706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200" b="1" i="1">
                    <a:solidFill>
                      <a:srgbClr val="000066"/>
                    </a:solidFill>
                    <a:latin typeface="Times New Roman" pitchFamily="18" charset="0"/>
                    <a:cs typeface="Times New Roman" pitchFamily="18" charset="0"/>
                  </a:rPr>
                  <a:t>Knowledge</a:t>
                </a:r>
              </a:p>
              <a:p>
                <a:pPr algn="ctr"/>
                <a:r>
                  <a:rPr lang="en-US" sz="1200" b="1" i="1">
                    <a:solidFill>
                      <a:srgbClr val="000066"/>
                    </a:solidFill>
                    <a:latin typeface="Times New Roman" pitchFamily="18" charset="0"/>
                    <a:cs typeface="Times New Roman" pitchFamily="18" charset="0"/>
                  </a:rPr>
                  <a:t>Books</a:t>
                </a:r>
                <a:endParaRPr lang="en-US" sz="1200" b="1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3573" name="Rectangle 172"/>
          <p:cNvSpPr>
            <a:spLocks noChangeArrowheads="1"/>
          </p:cNvSpPr>
          <p:nvPr/>
        </p:nvSpPr>
        <p:spPr bwMode="auto">
          <a:xfrm>
            <a:off x="317988" y="152400"/>
            <a:ext cx="3263411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>
              <a:lnSpc>
                <a:spcPct val="90000"/>
              </a:lnSpc>
              <a:spcAft>
                <a:spcPct val="105000"/>
              </a:spcAft>
            </a:pPr>
            <a:r>
              <a:rPr lang="en-US" sz="2000" dirty="0">
                <a:solidFill>
                  <a:schemeClr val="bg2"/>
                </a:solidFill>
                <a:latin typeface="Comic Sans MS" pitchFamily="66" charset="0"/>
              </a:rPr>
              <a:t>Phase 1</a:t>
            </a:r>
            <a:r>
              <a:rPr lang="en-US" sz="2000" dirty="0">
                <a:solidFill>
                  <a:srgbClr val="B50909"/>
                </a:solidFill>
                <a:latin typeface="Comic Sans MS" pitchFamily="66" charset="0"/>
              </a:rPr>
              <a:t>   </a:t>
            </a:r>
            <a:r>
              <a:rPr lang="en-US" sz="2000" dirty="0">
                <a:solidFill>
                  <a:schemeClr val="folHlink"/>
                </a:solidFill>
                <a:latin typeface="Comic Sans MS" pitchFamily="66" charset="0"/>
              </a:rPr>
              <a:t>Phase 2 </a:t>
            </a:r>
            <a:r>
              <a:rPr lang="en-US" sz="2000" i="1" dirty="0">
                <a:solidFill>
                  <a:srgbClr val="CC0000"/>
                </a:solidFill>
                <a:latin typeface="Comic Sans MS" pitchFamily="66" charset="0"/>
              </a:rPr>
              <a:t>Phase 3</a:t>
            </a:r>
            <a:endParaRPr lang="en-US" sz="2000" dirty="0">
              <a:solidFill>
                <a:schemeClr val="folHlink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67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500"/>
                                        <p:tgtEl>
                                          <p:spTgt spid="36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6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500"/>
                                        <p:tgtEl>
                                          <p:spTgt spid="36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6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8" dur="500"/>
                                        <p:tgtEl>
                                          <p:spTgt spid="36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36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8" dur="500"/>
                                        <p:tgtEl>
                                          <p:spTgt spid="367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36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677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677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67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67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367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7652" grpId="0"/>
      <p:bldP spid="367653" grpId="0" autoUpdateAnimBg="0"/>
      <p:bldP spid="367654" grpId="0" autoUpdateAnimBg="0"/>
      <p:bldP spid="367655" grpId="0" autoUpdateAnimBg="0"/>
      <p:bldP spid="367656" grpId="0" autoUpdateAnimBg="0"/>
      <p:bldP spid="367657" grpId="0" autoUpdateAnimBg="0"/>
      <p:bldP spid="367658" grpId="0" autoUpdateAnimBg="0"/>
      <p:bldP spid="367659" grpId="0" autoUpdateAnimBg="0"/>
      <p:bldP spid="367751" grpId="0" autoUpdateAnimBg="0"/>
      <p:bldP spid="367752" grpId="0" animBg="1"/>
      <p:bldP spid="36775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214414" y="214290"/>
            <a:ext cx="8143932" cy="762001"/>
          </a:xfrm>
        </p:spPr>
        <p:txBody>
          <a:bodyPr>
            <a:noAutofit/>
          </a:bodyPr>
          <a:lstStyle/>
          <a:p>
            <a:r>
              <a:rPr lang="id-ID" sz="4400" dirty="0" smtClean="0">
                <a:solidFill>
                  <a:schemeClr val="tx1"/>
                </a:solidFill>
              </a:rPr>
              <a:t>C</a:t>
            </a:r>
            <a:r>
              <a:rPr lang="en-US" sz="4400" dirty="0" err="1" smtClean="0">
                <a:solidFill>
                  <a:schemeClr val="tx1"/>
                </a:solidFill>
              </a:rPr>
              <a:t>ommunities</a:t>
            </a:r>
            <a:r>
              <a:rPr lang="en-US" sz="4400" dirty="0" smtClean="0">
                <a:solidFill>
                  <a:schemeClr val="tx1"/>
                </a:solidFill>
              </a:rPr>
              <a:t> </a:t>
            </a:r>
            <a:r>
              <a:rPr lang="en-US" sz="4400" dirty="0">
                <a:solidFill>
                  <a:schemeClr val="tx1"/>
                </a:solidFill>
              </a:rPr>
              <a:t>of </a:t>
            </a:r>
            <a:r>
              <a:rPr lang="en-US" sz="4400" dirty="0" smtClean="0">
                <a:solidFill>
                  <a:schemeClr val="tx1"/>
                </a:solidFill>
              </a:rPr>
              <a:t>Practice</a:t>
            </a:r>
            <a:r>
              <a:rPr lang="id-ID" sz="4400" dirty="0" smtClean="0">
                <a:solidFill>
                  <a:schemeClr val="tx1"/>
                </a:solidFill>
              </a:rPr>
              <a:t> (CoP</a:t>
            </a:r>
            <a:r>
              <a:rPr lang="id-ID" sz="4400" b="1" dirty="0" smtClean="0">
                <a:solidFill>
                  <a:schemeClr val="tx1"/>
                </a:solidFill>
              </a:rPr>
              <a:t>)</a:t>
            </a:r>
            <a:endParaRPr lang="en-US" sz="4400" b="1" dirty="0">
              <a:solidFill>
                <a:schemeClr val="tx1"/>
              </a:solidFill>
            </a:endParaRPr>
          </a:p>
        </p:txBody>
      </p:sp>
      <p:sp>
        <p:nvSpPr>
          <p:cNvPr id="7885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209800"/>
            <a:ext cx="6400800" cy="35052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id-ID" sz="4000" dirty="0" smtClean="0">
                <a:solidFill>
                  <a:srgbClr val="002060"/>
                </a:solidFill>
              </a:rPr>
              <a:t>G</a:t>
            </a:r>
            <a:r>
              <a:rPr lang="en-AU" sz="4000" dirty="0" err="1" smtClean="0">
                <a:solidFill>
                  <a:srgbClr val="002060"/>
                </a:solidFill>
              </a:rPr>
              <a:t>roups</a:t>
            </a:r>
            <a:r>
              <a:rPr lang="en-AU" sz="4000" dirty="0" smtClean="0">
                <a:solidFill>
                  <a:srgbClr val="002060"/>
                </a:solidFill>
              </a:rPr>
              <a:t> </a:t>
            </a:r>
            <a:r>
              <a:rPr lang="en-AU" sz="4000" dirty="0">
                <a:solidFill>
                  <a:srgbClr val="002060"/>
                </a:solidFill>
              </a:rPr>
              <a:t>of </a:t>
            </a:r>
            <a:r>
              <a:rPr lang="en-AU" sz="4000" dirty="0">
                <a:solidFill>
                  <a:srgbClr val="C00000"/>
                </a:solidFill>
              </a:rPr>
              <a:t>people</a:t>
            </a:r>
            <a:r>
              <a:rPr lang="en-AU" sz="4000" dirty="0">
                <a:solidFill>
                  <a:srgbClr val="002060"/>
                </a:solidFill>
              </a:rPr>
              <a:t> who </a:t>
            </a:r>
            <a:r>
              <a:rPr lang="en-AU" sz="4000" dirty="0">
                <a:solidFill>
                  <a:srgbClr val="C00000"/>
                </a:solidFill>
              </a:rPr>
              <a:t>share</a:t>
            </a:r>
            <a:r>
              <a:rPr lang="en-AU" sz="4000" dirty="0">
                <a:solidFill>
                  <a:srgbClr val="002060"/>
                </a:solidFill>
              </a:rPr>
              <a:t> a </a:t>
            </a:r>
            <a:r>
              <a:rPr lang="en-AU" sz="4000" dirty="0">
                <a:solidFill>
                  <a:srgbClr val="C00000"/>
                </a:solidFill>
              </a:rPr>
              <a:t>concern</a:t>
            </a:r>
            <a:r>
              <a:rPr lang="en-AU" sz="4000" dirty="0">
                <a:solidFill>
                  <a:srgbClr val="002060"/>
                </a:solidFill>
              </a:rPr>
              <a:t>  or a </a:t>
            </a:r>
            <a:r>
              <a:rPr lang="en-AU" sz="4000" dirty="0">
                <a:solidFill>
                  <a:srgbClr val="C00000"/>
                </a:solidFill>
              </a:rPr>
              <a:t>passion</a:t>
            </a:r>
            <a:r>
              <a:rPr lang="en-AU" sz="4000" dirty="0">
                <a:solidFill>
                  <a:srgbClr val="002060"/>
                </a:solidFill>
              </a:rPr>
              <a:t> for something they </a:t>
            </a:r>
            <a:r>
              <a:rPr lang="en-AU" sz="4000" dirty="0">
                <a:solidFill>
                  <a:srgbClr val="C00000"/>
                </a:solidFill>
              </a:rPr>
              <a:t>do</a:t>
            </a:r>
            <a:r>
              <a:rPr lang="en-AU" sz="4000" dirty="0">
                <a:solidFill>
                  <a:srgbClr val="002060"/>
                </a:solidFill>
              </a:rPr>
              <a:t> and </a:t>
            </a:r>
            <a:r>
              <a:rPr lang="en-AU" sz="4000" dirty="0">
                <a:solidFill>
                  <a:srgbClr val="C00000"/>
                </a:solidFill>
              </a:rPr>
              <a:t>learn</a:t>
            </a:r>
            <a:r>
              <a:rPr lang="en-AU" sz="4000" dirty="0">
                <a:solidFill>
                  <a:srgbClr val="002060"/>
                </a:solidFill>
              </a:rPr>
              <a:t> </a:t>
            </a:r>
            <a:r>
              <a:rPr lang="en-AU" sz="4000" dirty="0">
                <a:solidFill>
                  <a:srgbClr val="C00000"/>
                </a:solidFill>
              </a:rPr>
              <a:t>how to do it better</a:t>
            </a:r>
            <a:r>
              <a:rPr lang="en-AU" sz="4000" dirty="0">
                <a:solidFill>
                  <a:srgbClr val="002060"/>
                </a:solidFill>
              </a:rPr>
              <a:t> as they </a:t>
            </a:r>
            <a:r>
              <a:rPr lang="en-AU" sz="4000" dirty="0">
                <a:solidFill>
                  <a:srgbClr val="C00000"/>
                </a:solidFill>
              </a:rPr>
              <a:t>interact </a:t>
            </a:r>
            <a:r>
              <a:rPr lang="en-AU" sz="4000" dirty="0" smtClean="0">
                <a:solidFill>
                  <a:srgbClr val="C00000"/>
                </a:solidFill>
              </a:rPr>
              <a:t>regularly</a:t>
            </a:r>
            <a:r>
              <a:rPr lang="en-AU" sz="4000" dirty="0" smtClean="0">
                <a:solidFill>
                  <a:srgbClr val="002060"/>
                </a:solidFill>
              </a:rPr>
              <a:t>  </a:t>
            </a:r>
            <a:endParaRPr lang="en-AU" sz="4000" dirty="0">
              <a:solidFill>
                <a:srgbClr val="002060"/>
              </a:solidFill>
            </a:endParaRPr>
          </a:p>
          <a:p>
            <a:pPr>
              <a:lnSpc>
                <a:spcPct val="80000"/>
              </a:lnSpc>
            </a:pPr>
            <a:endParaRPr lang="en-AU" sz="2000" dirty="0"/>
          </a:p>
          <a:p>
            <a:pPr>
              <a:lnSpc>
                <a:spcPct val="80000"/>
              </a:lnSpc>
            </a:pPr>
            <a:r>
              <a:rPr lang="en-AU" sz="4000" dirty="0"/>
              <a:t>Wenger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ata Pie Charts">
  <a:themeElements>
    <a:clrScheme name="Data Pie Charts 4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FFFFFF"/>
      </a:accent1>
      <a:accent2>
        <a:srgbClr val="8DC6FF"/>
      </a:accent2>
      <a:accent3>
        <a:srgbClr val="ECFAF7"/>
      </a:accent3>
      <a:accent4>
        <a:srgbClr val="000000"/>
      </a:accent4>
      <a:accent5>
        <a:srgbClr val="FFFFFF"/>
      </a:accent5>
      <a:accent6>
        <a:srgbClr val="7FB3E7"/>
      </a:accent6>
      <a:hlink>
        <a:srgbClr val="0066CC"/>
      </a:hlink>
      <a:folHlink>
        <a:srgbClr val="00A800"/>
      </a:folHlink>
    </a:clrScheme>
    <a:fontScheme name="Data Pie Chart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SimSun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SimSun" pitchFamily="2" charset="-122"/>
          </a:defRPr>
        </a:defPPr>
      </a:lstStyle>
    </a:lnDef>
  </a:objectDefaults>
  <a:extraClrSchemeLst>
    <a:extraClrScheme>
      <a:clrScheme name="Data Pie Char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ta Pie Chart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ta Pie Chart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ta Pie Chart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ta Pie Chart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ta Pie Chart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9900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AACAAA"/>
        </a:accent5>
        <a:accent6>
          <a:srgbClr val="8AB900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ata Pie Charts">
  <a:themeElements>
    <a:clrScheme name="1_Data Pie Chart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9900"/>
      </a:accent1>
      <a:accent2>
        <a:srgbClr val="99CC00"/>
      </a:accent2>
      <a:accent3>
        <a:srgbClr val="FFFFFF"/>
      </a:accent3>
      <a:accent4>
        <a:srgbClr val="000000"/>
      </a:accent4>
      <a:accent5>
        <a:srgbClr val="AACAAA"/>
      </a:accent5>
      <a:accent6>
        <a:srgbClr val="8AB900"/>
      </a:accent6>
      <a:hlink>
        <a:srgbClr val="CC3300"/>
      </a:hlink>
      <a:folHlink>
        <a:srgbClr val="996600"/>
      </a:folHlink>
    </a:clrScheme>
    <a:fontScheme name="1_Data Pie Chart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SimSun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SimSun" pitchFamily="2" charset="-122"/>
          </a:defRPr>
        </a:defPPr>
      </a:lstStyle>
    </a:lnDef>
  </a:objectDefaults>
  <a:extraClrSchemeLst>
    <a:extraClrScheme>
      <a:clrScheme name="1_Data Pie Char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ata Pie Chart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ata Pie Chart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ata Pie Chart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ata Pie Chart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ata Pie Chart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ata Pie Chart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ata Pie Chart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ata Pie Chart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ata Pie Chart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ata Pie Chart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ata Pie Chart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ata Pie Chart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9900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AACAAA"/>
        </a:accent5>
        <a:accent6>
          <a:srgbClr val="8AB900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635</TotalTime>
  <Pages>0</Pages>
  <Words>673</Words>
  <Characters>0</Characters>
  <Application>Microsoft Macintosh PowerPoint</Application>
  <DocSecurity>0</DocSecurity>
  <PresentationFormat>On-screen Show (4:3)</PresentationFormat>
  <Lines>0</Lines>
  <Paragraphs>227</Paragraphs>
  <Slides>22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4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Data Pie Charts</vt:lpstr>
      <vt:lpstr>1_Data Pie Charts</vt:lpstr>
      <vt:lpstr>MindManager Document</vt:lpstr>
      <vt:lpstr>Graphique</vt:lpstr>
      <vt:lpstr>Image Bitmap</vt:lpstr>
      <vt:lpstr>Clip</vt:lpstr>
      <vt:lpstr>CoP  Cyber Security </vt:lpstr>
      <vt:lpstr>Slide 2</vt:lpstr>
      <vt:lpstr>Slide 3</vt:lpstr>
      <vt:lpstr>Slide 4</vt:lpstr>
      <vt:lpstr>Slide 5</vt:lpstr>
      <vt:lpstr>Slide 6</vt:lpstr>
      <vt:lpstr>Slide 7</vt:lpstr>
      <vt:lpstr>Slide 8</vt:lpstr>
      <vt:lpstr>Communities of Practice (CoP)</vt:lpstr>
      <vt:lpstr>Menurut Wenger CoP didefinisikan dlm 3 dimensi</vt:lpstr>
      <vt:lpstr>3 Elements</vt:lpstr>
      <vt:lpstr>Domain (Defines the issues)</vt:lpstr>
      <vt:lpstr>Community  (People who care about the domain)</vt:lpstr>
      <vt:lpstr>Practice  (Shared ideas, tools, info., goals)</vt:lpstr>
      <vt:lpstr>Wenger Model</vt:lpstr>
      <vt:lpstr>Faktor Kunci CoP </vt:lpstr>
      <vt:lpstr>Apa yang CoP akan lakukan</vt:lpstr>
      <vt:lpstr>Manfaat CoP</vt:lpstr>
      <vt:lpstr>Program CoP Cyber Security</vt:lpstr>
      <vt:lpstr>Jadwal</vt:lpstr>
      <vt:lpstr>Program S3 Ilmu Komputer Spesialisasi Nuclear Cyber Security </vt:lpstr>
      <vt:lpstr>Terima kasih</vt:lpstr>
    </vt:vector>
  </TitlesOfParts>
  <LinksUpToDate>false</LinksUpToDate>
  <CharactersWithSpaces>0</CharactersWithSpaces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Presentasi BAPETEN 2015</dc:title>
  <dc:creator>Humas BHO</dc:creator>
  <cp:lastModifiedBy>TOSHIBA</cp:lastModifiedBy>
  <cp:revision>105</cp:revision>
  <dcterms:created xsi:type="dcterms:W3CDTF">2011-09-23T15:07:58Z</dcterms:created>
  <dcterms:modified xsi:type="dcterms:W3CDTF">2016-06-12T02:51:14Z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ublisher">
    <vt:lpwstr>Humas BHO BAPETEN</vt:lpwstr>
  </property>
  <property fmtid="{D5CDD505-2E9C-101B-9397-08002B2CF9AE}" pid="3" name="Date Completed">
    <vt:lpwstr>8 September 2015</vt:lpwstr>
  </property>
  <property fmtid="{D5CDD505-2E9C-101B-9397-08002B2CF9AE}" pid="4" name="KSOProductBuildVer">
    <vt:lpwstr>1033-9.1.0.4674</vt:lpwstr>
  </property>
</Properties>
</file>